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16.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19.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8.xml" ContentType="application/vnd.openxmlformats-officedocument.presentationml.tags+xml"/>
  <Override PartName="/ppt/tags/tag13.xml" ContentType="application/vnd.openxmlformats-officedocument.presentationml.tag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76" r:id="rId1"/>
  </p:sldMasterIdLst>
  <p:notesMasterIdLst>
    <p:notesMasterId r:id="rId4"/>
  </p:notesMasterIdLst>
  <p:handoutMasterIdLst>
    <p:handoutMasterId r:id="rId5"/>
  </p:handoutMasterIdLst>
  <p:sldIdLst>
    <p:sldId id="302" r:id="rId2"/>
    <p:sldId id="305" r:id="rId3"/>
  </p:sldIdLst>
  <p:sldSz cx="10033000" cy="7524750"/>
  <p:notesSz cx="6858000" cy="9144000"/>
  <p:custDataLst>
    <p:tags r:id="rId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1549" userDrawn="1">
          <p15:clr>
            <a:srgbClr val="A4A3A4"/>
          </p15:clr>
        </p15:guide>
        <p15:guide id="3" orient="horz" pos="3265" userDrawn="1">
          <p15:clr>
            <a:srgbClr val="A4A3A4"/>
          </p15:clr>
        </p15:guide>
        <p15:guide id="4" orient="horz" pos="3901" userDrawn="1">
          <p15:clr>
            <a:srgbClr val="A4A3A4"/>
          </p15:clr>
        </p15:guide>
        <p15:guide id="5" orient="horz" pos="3527" userDrawn="1">
          <p15:clr>
            <a:srgbClr val="A4A3A4"/>
          </p15:clr>
        </p15:guide>
        <p15:guide id="6" pos="3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F8C"/>
    <a:srgbClr val="FFD200"/>
    <a:srgbClr val="F200C2"/>
    <a:srgbClr val="78E0C2"/>
    <a:srgbClr val="2CBAD8"/>
    <a:srgbClr val="E60000"/>
    <a:srgbClr val="FF5A00"/>
    <a:srgbClr val="282F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E9639D4-E3E2-4D34-9284-5A2195B3D0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7544" autoAdjust="0"/>
  </p:normalViewPr>
  <p:slideViewPr>
    <p:cSldViewPr snapToGrid="0">
      <p:cViewPr varScale="1">
        <p:scale>
          <a:sx n="55" d="100"/>
          <a:sy n="55" d="100"/>
        </p:scale>
        <p:origin x="607" y="51"/>
      </p:cViewPr>
      <p:guideLst>
        <p:guide orient="horz" pos="1549"/>
        <p:guide orient="horz" pos="3265"/>
        <p:guide orient="horz" pos="3901"/>
        <p:guide orient="horz" pos="3527"/>
        <p:guide pos="3160"/>
      </p:guideLst>
    </p:cSldViewPr>
  </p:slideViewPr>
  <p:notesTextViewPr>
    <p:cViewPr>
      <p:scale>
        <a:sx n="3" d="2"/>
        <a:sy n="3" d="2"/>
      </p:scale>
      <p:origin x="0" y="0"/>
    </p:cViewPr>
  </p:notesTextViewPr>
  <p:sorterViewPr>
    <p:cViewPr varScale="1">
      <p:scale>
        <a:sx n="100" d="100"/>
        <a:sy n="100" d="100"/>
      </p:scale>
      <p:origin x="0" y="-4622"/>
    </p:cViewPr>
  </p:sorterViewPr>
  <p:notesViewPr>
    <p:cSldViewPr snapToGrid="0">
      <p:cViewPr varScale="1">
        <p:scale>
          <a:sx n="117" d="100"/>
          <a:sy n="117" d="100"/>
        </p:scale>
        <p:origin x="84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commentAuthors" Target="commentAuthor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11" Type="http://schemas.openxmlformats.org/officeDocument/2006/relationships/tableStyles" Target="tableStyles.xml"/><Relationship Id="rId5" Type="http://schemas.openxmlformats.org/officeDocument/2006/relationships/handoutMaster" Target="handoutMasters/handoutMaster1.xml"/><Relationship Id="rId10" Type="http://schemas.openxmlformats.org/officeDocument/2006/relationships/theme" Target="theme/theme1.xml"/><Relationship Id="rId4" Type="http://schemas.openxmlformats.org/officeDocument/2006/relationships/notesMaster" Target="notesMasters/notesMaster1.xml"/><Relationship Id="rId9" Type="http://schemas.openxmlformats.org/officeDocument/2006/relationships/viewProps" Target="viewProps.xml"/><Relationship Id="rId14"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84731" cy="276999"/>
          </a:xfrm>
          <a:prstGeom prst="rect">
            <a:avLst/>
          </a:prstGeom>
        </p:spPr>
        <p:txBody>
          <a:bodyPr vert="horz" wrap="none" lIns="91440" tIns="45720" rIns="91440" bIns="45720" rtlCol="0">
            <a:spAutoFit/>
          </a:bodyPr>
          <a:lstStyle>
            <a:lvl1pPr algn="l">
              <a:defRPr sz="1200"/>
            </a:lvl1pPr>
          </a:lstStyle>
          <a:p>
            <a:endParaRPr lang="en-GB" dirty="0"/>
          </a:p>
        </p:txBody>
      </p:sp>
      <p:sp>
        <p:nvSpPr>
          <p:cNvPr id="3" name="Date Placeholder 2"/>
          <p:cNvSpPr>
            <a:spLocks noGrp="1"/>
          </p:cNvSpPr>
          <p:nvPr>
            <p:ph type="dt" sz="quarter" idx="1"/>
          </p:nvPr>
        </p:nvSpPr>
        <p:spPr>
          <a:xfrm>
            <a:off x="6075430" y="0"/>
            <a:ext cx="780983" cy="276999"/>
          </a:xfrm>
          <a:prstGeom prst="rect">
            <a:avLst/>
          </a:prstGeom>
        </p:spPr>
        <p:txBody>
          <a:bodyPr vert="horz" wrap="none" lIns="91440" tIns="45720" rIns="91440" bIns="45720" rtlCol="0">
            <a:spAutoFit/>
          </a:bodyPr>
          <a:lstStyle>
            <a:lvl1pPr algn="r">
              <a:defRPr sz="1200"/>
            </a:lvl1pPr>
          </a:lstStyle>
          <a:p>
            <a:fld id="{752F82D4-A43A-4575-BCB0-507B349581DB}" type="datetimeFigureOut">
              <a:rPr lang="en-GB" smtClean="0"/>
              <a:t>16/04/2021</a:t>
            </a:fld>
            <a:endParaRPr lang="en-GB" dirty="0"/>
          </a:p>
        </p:txBody>
      </p:sp>
      <p:sp>
        <p:nvSpPr>
          <p:cNvPr id="4" name="Footer Placeholder 3"/>
          <p:cNvSpPr>
            <a:spLocks noGrp="1"/>
          </p:cNvSpPr>
          <p:nvPr>
            <p:ph type="ftr" sz="quarter" idx="2"/>
          </p:nvPr>
        </p:nvSpPr>
        <p:spPr>
          <a:xfrm>
            <a:off x="0" y="8867001"/>
            <a:ext cx="184731" cy="276999"/>
          </a:xfrm>
          <a:prstGeom prst="rect">
            <a:avLst/>
          </a:prstGeom>
        </p:spPr>
        <p:txBody>
          <a:bodyPr vert="horz" wrap="none" lIns="91440" tIns="45720" rIns="91440" bIns="45720" rtlCol="0" anchor="b">
            <a:spAutoFit/>
          </a:bodyPr>
          <a:lstStyle>
            <a:lvl1pPr algn="l">
              <a:defRPr sz="1200"/>
            </a:lvl1pPr>
          </a:lstStyle>
          <a:p>
            <a:endParaRPr lang="en-GB" dirty="0"/>
          </a:p>
        </p:txBody>
      </p:sp>
      <p:sp>
        <p:nvSpPr>
          <p:cNvPr id="5" name="Slide Number Placeholder 4"/>
          <p:cNvSpPr>
            <a:spLocks noGrp="1"/>
          </p:cNvSpPr>
          <p:nvPr>
            <p:ph type="sldNum" sz="quarter" idx="3"/>
          </p:nvPr>
        </p:nvSpPr>
        <p:spPr>
          <a:xfrm>
            <a:off x="6484196" y="8867001"/>
            <a:ext cx="372217" cy="276999"/>
          </a:xfrm>
          <a:prstGeom prst="rect">
            <a:avLst/>
          </a:prstGeom>
        </p:spPr>
        <p:txBody>
          <a:bodyPr vert="horz" wrap="none" lIns="91440" tIns="45720" rIns="91440" bIns="45720" rtlCol="0" anchor="b">
            <a:spAutoFit/>
          </a:bodyPr>
          <a:lstStyle>
            <a:lvl1pPr algn="r">
              <a:defRPr sz="1200"/>
            </a:lvl1pPr>
          </a:lstStyle>
          <a:p>
            <a:fld id="{EFABF79C-CD83-468C-B19F-7270A38C5369}" type="slidenum">
              <a:rPr lang="en-GB" smtClean="0"/>
              <a:t>‹#›</a:t>
            </a:fld>
            <a:endParaRPr lang="en-GB" dirty="0"/>
          </a:p>
        </p:txBody>
      </p:sp>
    </p:spTree>
    <p:extLst>
      <p:ext uri="{BB962C8B-B14F-4D97-AF65-F5344CB8AC3E}">
        <p14:creationId xmlns:p14="http://schemas.microsoft.com/office/powerpoint/2010/main" val="36031898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84731" cy="276999"/>
          </a:xfrm>
          <a:prstGeom prst="rect">
            <a:avLst/>
          </a:prstGeom>
        </p:spPr>
        <p:txBody>
          <a:bodyPr vert="horz" wrap="none" lIns="91440" tIns="45720" rIns="91440" bIns="45720" rtlCol="0">
            <a:spAutoFit/>
          </a:bodyPr>
          <a:lstStyle>
            <a:lvl1pPr algn="l">
              <a:defRPr sz="1200"/>
            </a:lvl1pPr>
          </a:lstStyle>
          <a:p>
            <a:endParaRPr lang="en-GB"/>
          </a:p>
        </p:txBody>
      </p:sp>
      <p:sp>
        <p:nvSpPr>
          <p:cNvPr id="3" name="Date Placeholder 2"/>
          <p:cNvSpPr>
            <a:spLocks noGrp="1"/>
          </p:cNvSpPr>
          <p:nvPr>
            <p:ph type="dt" idx="1"/>
          </p:nvPr>
        </p:nvSpPr>
        <p:spPr>
          <a:xfrm>
            <a:off x="5905512" y="0"/>
            <a:ext cx="950901" cy="276999"/>
          </a:xfrm>
          <a:prstGeom prst="rect">
            <a:avLst/>
          </a:prstGeom>
        </p:spPr>
        <p:txBody>
          <a:bodyPr vert="horz" wrap="none" lIns="91440" tIns="45720" rIns="91440" bIns="45720" rtlCol="0">
            <a:spAutoFit/>
          </a:bodyPr>
          <a:lstStyle>
            <a:lvl1pPr algn="r">
              <a:defRPr sz="1200"/>
            </a:lvl1pPr>
          </a:lstStyle>
          <a:p>
            <a:fld id="{9A600B8B-2217-4CDB-AD60-2F9565F78331}" type="datetimeFigureOut">
              <a:rPr lang="en-GB" smtClean="0"/>
              <a:t>16/04/2021</a:t>
            </a:fld>
            <a:endParaRPr lang="en-GB"/>
          </a:p>
        </p:txBody>
      </p:sp>
      <p:sp>
        <p:nvSpPr>
          <p:cNvPr id="4" name="Slide Image Placeholder 3"/>
          <p:cNvSpPr>
            <a:spLocks noGrp="1" noRot="1" noChangeAspect="1"/>
          </p:cNvSpPr>
          <p:nvPr>
            <p:ph type="sldImg" idx="2"/>
          </p:nvPr>
        </p:nvSpPr>
        <p:spPr>
          <a:xfrm>
            <a:off x="455613" y="406400"/>
            <a:ext cx="5946775" cy="4460875"/>
          </a:xfrm>
          <a:prstGeom prst="rect">
            <a:avLst/>
          </a:prstGeom>
          <a:noFill/>
          <a:ln w="12700">
            <a:solidFill>
              <a:prstClr val="black"/>
            </a:solidFill>
          </a:ln>
        </p:spPr>
        <p:txBody>
          <a:bodyPr vert="horz" lIns="91440" tIns="45720" rIns="91440" bIns="45720" rtlCol="0" anchor="ctr"/>
          <a:lstStyle/>
          <a:p>
            <a:endParaRPr lang="en-GB"/>
          </a:p>
        </p:txBody>
      </p:sp>
      <p:sp>
        <p:nvSpPr>
          <p:cNvPr id="6" name="Footer Placeholder 5"/>
          <p:cNvSpPr>
            <a:spLocks noGrp="1"/>
          </p:cNvSpPr>
          <p:nvPr>
            <p:ph type="ftr" sz="quarter" idx="4"/>
          </p:nvPr>
        </p:nvSpPr>
        <p:spPr>
          <a:xfrm>
            <a:off x="0" y="8867001"/>
            <a:ext cx="184731" cy="276999"/>
          </a:xfrm>
          <a:prstGeom prst="rect">
            <a:avLst/>
          </a:prstGeom>
        </p:spPr>
        <p:txBody>
          <a:bodyPr vert="horz" wrap="none" lIns="91440" tIns="45720" rIns="91440" bIns="45720" rtlCol="0" anchor="b">
            <a:spAutoFit/>
          </a:bodyPr>
          <a:lstStyle>
            <a:lvl1pPr algn="l">
              <a:defRPr sz="1200"/>
            </a:lvl1pPr>
          </a:lstStyle>
          <a:p>
            <a:endParaRPr lang="en-GB"/>
          </a:p>
        </p:txBody>
      </p:sp>
      <p:sp>
        <p:nvSpPr>
          <p:cNvPr id="7" name="Slide Number Placeholder 6"/>
          <p:cNvSpPr>
            <a:spLocks noGrp="1"/>
          </p:cNvSpPr>
          <p:nvPr>
            <p:ph type="sldNum" sz="quarter" idx="5"/>
          </p:nvPr>
        </p:nvSpPr>
        <p:spPr>
          <a:xfrm>
            <a:off x="6484196" y="8867001"/>
            <a:ext cx="372217" cy="276999"/>
          </a:xfrm>
          <a:prstGeom prst="rect">
            <a:avLst/>
          </a:prstGeom>
        </p:spPr>
        <p:txBody>
          <a:bodyPr vert="horz" wrap="none" lIns="91440" tIns="45720" rIns="91440" bIns="45720" rtlCol="0" anchor="b">
            <a:spAutoFit/>
          </a:bodyPr>
          <a:lstStyle>
            <a:lvl1pPr algn="r">
              <a:defRPr sz="1200"/>
            </a:lvl1pPr>
          </a:lstStyle>
          <a:p>
            <a:fld id="{5D6805EC-C5D3-4FCC-8B7C-480EC75C7913}" type="slidenum">
              <a:rPr lang="en-GB" smtClean="0"/>
              <a:t>‹#›</a:t>
            </a:fld>
            <a:endParaRPr lang="en-GB"/>
          </a:p>
        </p:txBody>
      </p:sp>
      <p:sp>
        <p:nvSpPr>
          <p:cNvPr id="5" name="Notes Placeholder 4"/>
          <p:cNvSpPr>
            <a:spLocks noGrp="1"/>
          </p:cNvSpPr>
          <p:nvPr>
            <p:ph type="body" sz="quarter" idx="3"/>
          </p:nvPr>
        </p:nvSpPr>
        <p:spPr>
          <a:xfrm>
            <a:off x="455613" y="4873625"/>
            <a:ext cx="5946775" cy="3911146"/>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29771825"/>
      </p:ext>
    </p:extLst>
  </p:cSld>
  <p:clrMap bg1="lt1" tx1="dk1" bg2="lt2" tx2="dk2" accent1="accent1" accent2="accent2" accent3="accent3" accent4="accent4" accent5="accent5" accent6="accent6" hlink="hlink" folHlink="folHlink"/>
  <p:notesStyle>
    <a:lvl1pPr marL="0" indent="0" algn="l" defTabSz="914400" rtl="0" eaLnBrk="1" latinLnBrk="0" hangingPunct="1">
      <a:lnSpc>
        <a:spcPct val="100000"/>
      </a:lnSpc>
      <a:spcBef>
        <a:spcPts val="1000"/>
      </a:spcBef>
      <a:spcAft>
        <a:spcPts val="400"/>
      </a:spcAft>
      <a:defRPr kumimoji="0" sz="1400" b="0" i="0" u="none" kern="1200" baseline="0">
        <a:solidFill>
          <a:srgbClr val="1E35BF"/>
        </a:solidFill>
        <a:latin typeface="Arial" panose="020B0604020202020204" pitchFamily="34" charset="0"/>
        <a:ea typeface="+mn-ea"/>
        <a:cs typeface="+mn-cs"/>
      </a:defRPr>
    </a:lvl1pPr>
    <a:lvl2pPr marL="0" indent="0" algn="l" defTabSz="914400" rtl="0" eaLnBrk="1" latinLnBrk="0" hangingPunct="1">
      <a:lnSpc>
        <a:spcPct val="100000"/>
      </a:lnSpc>
      <a:spcBef>
        <a:spcPts val="400"/>
      </a:spcBef>
      <a:spcAft>
        <a:spcPts val="400"/>
      </a:spcAft>
      <a:defRPr kumimoji="0" sz="1400" b="0" i="0" u="none" kern="1200" baseline="0">
        <a:solidFill>
          <a:srgbClr val="000000"/>
        </a:solidFill>
        <a:latin typeface="Arial" panose="020B0604020202020204" pitchFamily="34" charset="0"/>
        <a:ea typeface="+mn-ea"/>
        <a:cs typeface="+mn-cs"/>
      </a:defRPr>
    </a:lvl2pPr>
    <a:lvl3pPr marL="270000" indent="-270000" algn="l" defTabSz="914400" rtl="0" eaLnBrk="1" latinLnBrk="0" hangingPunct="1">
      <a:lnSpc>
        <a:spcPct val="100000"/>
      </a:lnSpc>
      <a:spcBef>
        <a:spcPts val="0"/>
      </a:spcBef>
      <a:spcAft>
        <a:spcPts val="400"/>
      </a:spcAft>
      <a:buClr>
        <a:srgbClr val="000000"/>
      </a:buClr>
      <a:buSzPct val="100000"/>
      <a:buFont typeface="Arial" panose="020B0604020202020204" pitchFamily="34" charset="0"/>
      <a:buChar char="—"/>
      <a:defRPr kumimoji="0" sz="1200" b="0" i="0" u="none" kern="1200" baseline="0">
        <a:solidFill>
          <a:srgbClr val="000000"/>
        </a:solidFill>
        <a:latin typeface="Arial" panose="020B0604020202020204" pitchFamily="34" charset="0"/>
        <a:ea typeface="+mn-ea"/>
        <a:cs typeface="+mn-cs"/>
      </a:defRPr>
    </a:lvl3pPr>
    <a:lvl4pPr marL="540000" indent="-270000" algn="l" defTabSz="914400" rtl="0" eaLnBrk="1" latinLnBrk="0" hangingPunct="1">
      <a:lnSpc>
        <a:spcPct val="100000"/>
      </a:lnSpc>
      <a:spcBef>
        <a:spcPts val="0"/>
      </a:spcBef>
      <a:spcAft>
        <a:spcPts val="400"/>
      </a:spcAft>
      <a:buClr>
        <a:srgbClr val="000000"/>
      </a:buClr>
      <a:buSzPct val="100000"/>
      <a:buFont typeface="Arial" panose="020B0604020202020204" pitchFamily="34" charset="0"/>
      <a:buChar char="–"/>
      <a:defRPr kumimoji="0" sz="1200" b="0" i="0" u="none" kern="1200" baseline="0">
        <a:solidFill>
          <a:srgbClr val="000000"/>
        </a:solidFill>
        <a:latin typeface="Arial" panose="020B0604020202020204" pitchFamily="34" charset="0"/>
        <a:ea typeface="+mn-ea"/>
        <a:cs typeface="+mn-cs"/>
      </a:defRPr>
    </a:lvl4pPr>
    <a:lvl5pPr marL="810000" indent="-270000" algn="l" defTabSz="914400" rtl="0" eaLnBrk="1" latinLnBrk="0" hangingPunct="1">
      <a:lnSpc>
        <a:spcPct val="100000"/>
      </a:lnSpc>
      <a:spcBef>
        <a:spcPts val="0"/>
      </a:spcBef>
      <a:spcAft>
        <a:spcPts val="400"/>
      </a:spcAft>
      <a:buClr>
        <a:srgbClr val="000000"/>
      </a:buClr>
      <a:buSzPct val="100000"/>
      <a:buFont typeface="Arial" panose="020B0604020202020204" pitchFamily="34" charset="0"/>
      <a:buChar char="–"/>
      <a:defRPr kumimoji="0" sz="1200" b="0" i="0" u="none" kern="1200" baseline="0">
        <a:solidFill>
          <a:srgbClr val="000000"/>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0563" y="228600"/>
            <a:ext cx="5476875" cy="4108450"/>
          </a:xfrm>
        </p:spPr>
      </p:sp>
      <p:sp>
        <p:nvSpPr>
          <p:cNvPr id="3" name="Notes Placeholder 2"/>
          <p:cNvSpPr>
            <a:spLocks noGrp="1"/>
          </p:cNvSpPr>
          <p:nvPr>
            <p:ph type="body" idx="1"/>
          </p:nvPr>
        </p:nvSpPr>
        <p:spPr>
          <a:xfrm>
            <a:off x="685800" y="4400550"/>
            <a:ext cx="5486400" cy="3600450"/>
          </a:xfrm>
          <a:prstGeom prst="rect">
            <a:avLst/>
          </a:prstGeom>
        </p:spPr>
        <p:txBody>
          <a:bodyPr>
            <a:noAutofit/>
          </a:bodyPr>
          <a:lstStyle/>
          <a:p>
            <a:endParaRPr lang="en-GB" dirty="0"/>
          </a:p>
        </p:txBody>
      </p:sp>
      <p:sp>
        <p:nvSpPr>
          <p:cNvPr id="4" name="Slide Number Placeholder 3"/>
          <p:cNvSpPr>
            <a:spLocks noGrp="1"/>
          </p:cNvSpPr>
          <p:nvPr>
            <p:ph type="sldNum" sz="quarter" idx="10"/>
          </p:nvPr>
        </p:nvSpPr>
        <p:spPr>
          <a:xfrm>
            <a:off x="6586787" y="8867001"/>
            <a:ext cx="269626" cy="276999"/>
          </a:xfrm>
        </p:spPr>
        <p:txBody>
          <a:bodyPr/>
          <a:lstStyle/>
          <a:p>
            <a:fld id="{5D6805EC-C5D3-4FCC-8B7C-480EC75C7913}" type="slidenum">
              <a:rPr lang="en-GB" smtClean="0"/>
              <a:t>1</a:t>
            </a:fld>
            <a:endParaRPr lang="en-GB" dirty="0"/>
          </a:p>
        </p:txBody>
      </p:sp>
    </p:spTree>
    <p:extLst>
      <p:ext uri="{BB962C8B-B14F-4D97-AF65-F5344CB8AC3E}">
        <p14:creationId xmlns:p14="http://schemas.microsoft.com/office/powerpoint/2010/main" val="32963359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1" name="Picture Placeholder 20"/>
          <p:cNvSpPr>
            <a:spLocks noGrp="1"/>
          </p:cNvSpPr>
          <p:nvPr>
            <p:ph type="pic" sz="quarter" idx="12"/>
            <p:custDataLst>
              <p:tags r:id="rId1"/>
            </p:custDataLst>
          </p:nvPr>
        </p:nvSpPr>
        <p:spPr>
          <a:xfrm>
            <a:off x="0" y="0"/>
            <a:ext cx="10033000" cy="7524750"/>
          </a:xfrm>
        </p:spPr>
        <p:txBody>
          <a:bodyPr vert="horz"/>
          <a:lstStyle/>
          <a:p>
            <a:r>
              <a:rPr lang="en-US" noProof="0"/>
              <a:t>Click icon to add picture</a:t>
            </a:r>
            <a:endParaRPr lang="en-GB" noProof="0" dirty="0"/>
          </a:p>
        </p:txBody>
      </p:sp>
      <p:sp>
        <p:nvSpPr>
          <p:cNvPr id="2" name="Title 1"/>
          <p:cNvSpPr>
            <a:spLocks noGrp="1"/>
          </p:cNvSpPr>
          <p:nvPr>
            <p:ph type="ctrTitle"/>
            <p:custDataLst>
              <p:tags r:id="rId2"/>
            </p:custDataLst>
          </p:nvPr>
        </p:nvSpPr>
        <p:spPr>
          <a:xfrm>
            <a:off x="443882" y="1662175"/>
            <a:ext cx="9144661" cy="844810"/>
          </a:xfrm>
        </p:spPr>
        <p:txBody>
          <a:bodyPr anchor="t">
            <a:spAutoFit/>
          </a:bodyPr>
          <a:lstStyle>
            <a:lvl1pPr algn="l">
              <a:defRPr sz="4000" b="0">
                <a:solidFill>
                  <a:schemeClr val="bg1"/>
                </a:solidFill>
              </a:defRPr>
            </a:lvl1pPr>
            <a:lvl2pPr>
              <a:lnSpc>
                <a:spcPct val="90000"/>
              </a:lnSpc>
              <a:defRPr sz="4000">
                <a:latin typeface="+mj-lt"/>
              </a:defRPr>
            </a:lvl2pPr>
          </a:lstStyle>
          <a:p>
            <a:pPr lvl="0"/>
            <a:r>
              <a:rPr lang="en-US" noProof="0"/>
              <a:t>Click to edit Master title style</a:t>
            </a:r>
            <a:endParaRPr lang="en-GB" noProof="0" dirty="0"/>
          </a:p>
        </p:txBody>
      </p:sp>
      <p:sp>
        <p:nvSpPr>
          <p:cNvPr id="3" name="Subtitle 2"/>
          <p:cNvSpPr>
            <a:spLocks noGrp="1"/>
          </p:cNvSpPr>
          <p:nvPr>
            <p:ph type="subTitle" idx="1"/>
          </p:nvPr>
        </p:nvSpPr>
        <p:spPr>
          <a:xfrm>
            <a:off x="443882" y="2506985"/>
            <a:ext cx="9144661" cy="326299"/>
          </a:xfrm>
        </p:spPr>
        <p:txBody>
          <a:bodyPr tIns="0" bIns="72000">
            <a:noAutofit/>
          </a:bodyPr>
          <a:lstStyle>
            <a:lvl1pPr marL="0" indent="0" algn="l">
              <a:spcBef>
                <a:spcPts val="0"/>
              </a:spcBef>
              <a:spcAft>
                <a:spcPts val="400"/>
              </a:spcAft>
              <a:buNone/>
              <a:defRPr sz="2000">
                <a:solidFill>
                  <a:schemeClr val="bg1"/>
                </a:solidFill>
              </a:defRPr>
            </a:lvl1pPr>
            <a:lvl2pPr marL="0" indent="0" algn="l">
              <a:spcBef>
                <a:spcPts val="0"/>
              </a:spcBef>
              <a:spcAft>
                <a:spcPts val="400"/>
              </a:spcAft>
              <a:buNone/>
              <a:defRPr sz="2000"/>
            </a:lvl2pPr>
            <a:lvl3pPr marL="752486" indent="0" algn="ctr">
              <a:buNone/>
              <a:defRPr sz="1481"/>
            </a:lvl3pPr>
            <a:lvl4pPr marL="1128729" indent="0" algn="ctr">
              <a:buNone/>
              <a:defRPr sz="1316"/>
            </a:lvl4pPr>
            <a:lvl5pPr marL="1504972" indent="0" algn="ctr">
              <a:buNone/>
              <a:defRPr sz="1316"/>
            </a:lvl5pPr>
            <a:lvl6pPr marL="1881215" indent="0" algn="ctr">
              <a:buNone/>
              <a:defRPr sz="1316"/>
            </a:lvl6pPr>
            <a:lvl7pPr marL="2257458" indent="0" algn="ctr">
              <a:buNone/>
              <a:defRPr sz="1316"/>
            </a:lvl7pPr>
            <a:lvl8pPr marL="2633702" indent="0" algn="ctr">
              <a:buNone/>
              <a:defRPr sz="1316"/>
            </a:lvl8pPr>
            <a:lvl9pPr marL="3009944" indent="0" algn="ctr">
              <a:buNone/>
              <a:defRPr sz="1316"/>
            </a:lvl9pPr>
          </a:lstStyle>
          <a:p>
            <a:pPr lvl="0"/>
            <a:r>
              <a:rPr lang="en-US" noProof="0"/>
              <a:t>Click to edit Master subtitle style</a:t>
            </a:r>
            <a:endParaRPr lang="en-GB" noProof="0" dirty="0"/>
          </a:p>
        </p:txBody>
      </p:sp>
      <p:sp>
        <p:nvSpPr>
          <p:cNvPr id="5" name="Footer Placeholder 4"/>
          <p:cNvSpPr>
            <a:spLocks noGrp="1"/>
          </p:cNvSpPr>
          <p:nvPr>
            <p:ph type="ftr" sz="quarter" idx="11"/>
          </p:nvPr>
        </p:nvSpPr>
        <p:spPr/>
        <p:txBody>
          <a:bodyPr/>
          <a:lstStyle>
            <a:lvl1pPr>
              <a:defRPr>
                <a:solidFill>
                  <a:schemeClr val="bg1"/>
                </a:solidFill>
              </a:defRPr>
            </a:lvl1pPr>
            <a:lvl2pPr>
              <a:defRPr>
                <a:solidFill>
                  <a:schemeClr val="tx1"/>
                </a:solidFill>
              </a:defRPr>
            </a:lvl2pPr>
          </a:lstStyle>
          <a:p>
            <a:r>
              <a:rPr lang="en-US"/>
              <a:t>© Lloyd’s</a:t>
            </a:r>
            <a:endParaRPr lang="en-US" dirty="0"/>
          </a:p>
        </p:txBody>
      </p:sp>
      <p:pic>
        <p:nvPicPr>
          <p:cNvPr id="18" name="Picture 17"/>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cxnSp>
        <p:nvCxnSpPr>
          <p:cNvPr id="7" name="Straight Connector 6"/>
          <p:cNvCxnSpPr/>
          <p:nvPr/>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1494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ext Style 1 + Dark Blue">
    <p:spTree>
      <p:nvGrpSpPr>
        <p:cNvPr id="1" name=""/>
        <p:cNvGrpSpPr/>
        <p:nvPr/>
      </p:nvGrpSpPr>
      <p:grpSpPr>
        <a:xfrm>
          <a:off x="0" y="0"/>
          <a:ext cx="0" cy="0"/>
          <a:chOff x="0" y="0"/>
          <a:chExt cx="0" cy="0"/>
        </a:xfrm>
      </p:grpSpPr>
      <p:sp>
        <p:nvSpPr>
          <p:cNvPr id="2" name="Title 1"/>
          <p:cNvSpPr>
            <a:spLocks noGrp="1"/>
          </p:cNvSpPr>
          <p:nvPr>
            <p:ph type="title"/>
          </p:nvPr>
        </p:nvSpPr>
        <p:spPr>
          <a:xfrm>
            <a:off x="444374" y="592500"/>
            <a:ext cx="9145238" cy="1066500"/>
          </a:xfrm>
        </p:spPr>
        <p:txBody>
          <a:bodyPr>
            <a:noAutofit/>
          </a:bodyPr>
          <a:lstStyle>
            <a:lvl1pPr>
              <a:defRPr>
                <a:solidFill>
                  <a:schemeClr val="tx1"/>
                </a:solidFill>
              </a:defRPr>
            </a:lvl1pPr>
          </a:lstStyle>
          <a:p>
            <a:r>
              <a:rPr lang="en-US" noProof="0"/>
              <a:t>Click to edit Master title style</a:t>
            </a:r>
            <a:endParaRPr lang="en-GB" noProof="0" dirty="0"/>
          </a:p>
        </p:txBody>
      </p:sp>
      <p:sp>
        <p:nvSpPr>
          <p:cNvPr id="3" name="Content Placeholder 2"/>
          <p:cNvSpPr>
            <a:spLocks noGrp="1"/>
          </p:cNvSpPr>
          <p:nvPr>
            <p:ph idx="1"/>
          </p:nvPr>
        </p:nvSpPr>
        <p:spPr/>
        <p:txBody>
          <a:bodyPr>
            <a:noAutofit/>
          </a:bodyPr>
          <a:lstStyle>
            <a:lvl1pPr>
              <a:spcBef>
                <a:spcPts val="988"/>
              </a:spcBef>
              <a:defRPr sz="2397">
                <a:solidFill>
                  <a:schemeClr val="tx1"/>
                </a:solidFill>
              </a:defRPr>
            </a:lvl1pPr>
            <a:lvl2pPr>
              <a:spcBef>
                <a:spcPts val="493"/>
              </a:spcBef>
              <a:defRPr sz="2397">
                <a:solidFill>
                  <a:schemeClr val="tx1"/>
                </a:solidFill>
              </a:defRPr>
            </a:lvl2pPr>
            <a:lvl3pPr marL="414756" indent="-414756">
              <a:spcBef>
                <a:spcPts val="0"/>
              </a:spcBef>
              <a:defRPr sz="1798">
                <a:solidFill>
                  <a:schemeClr val="tx1"/>
                </a:solidFill>
              </a:defRPr>
            </a:lvl3pPr>
            <a:lvl4pPr marL="829512" indent="-414756">
              <a:spcBef>
                <a:spcPts val="0"/>
              </a:spcBef>
              <a:defRPr sz="1798">
                <a:solidFill>
                  <a:schemeClr val="tx1"/>
                </a:solidFill>
              </a:defRPr>
            </a:lvl4pPr>
            <a:lvl5pPr marL="1244268" indent="-414756">
              <a:spcBef>
                <a:spcPts val="0"/>
              </a:spcBef>
              <a:defRPr sz="1798">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Date Placeholder 3"/>
          <p:cNvSpPr>
            <a:spLocks noGrp="1"/>
          </p:cNvSpPr>
          <p:nvPr>
            <p:ph type="dt" sz="half" idx="14"/>
          </p:nvPr>
        </p:nvSpPr>
        <p:spPr/>
        <p:txBody>
          <a:bodyPr/>
          <a:lstStyle>
            <a:lvl1pPr>
              <a:defRPr>
                <a:solidFill>
                  <a:schemeClr val="tx1"/>
                </a:solidFill>
              </a:defRPr>
            </a:lvl1pPr>
          </a:lstStyle>
          <a:p>
            <a:fld id="{30F2F2A6-B5BE-4D82-9143-1CB205778EDA}" type="datetime1">
              <a:rPr lang="en-GB" noProof="0" smtClean="0"/>
              <a:t>16/04/2021</a:t>
            </a:fld>
            <a:endParaRPr lang="en-GB" noProof="0" dirty="0"/>
          </a:p>
        </p:txBody>
      </p:sp>
      <p:sp>
        <p:nvSpPr>
          <p:cNvPr id="5" name="Footer Placeholder 4"/>
          <p:cNvSpPr>
            <a:spLocks noGrp="1"/>
          </p:cNvSpPr>
          <p:nvPr>
            <p:ph type="ftr" sz="quarter" idx="15"/>
          </p:nvPr>
        </p:nvSpPr>
        <p:spPr/>
        <p:txBody>
          <a:bodyPr/>
          <a:lstStyle>
            <a:lvl1pPr>
              <a:defRPr>
                <a:solidFill>
                  <a:schemeClr val="tx1"/>
                </a:solidFill>
              </a:defRPr>
            </a:lvl1pPr>
          </a:lstStyle>
          <a:p>
            <a:r>
              <a:rPr lang="en-GB" noProof="0"/>
              <a:t>© Lloyd’s</a:t>
            </a:r>
            <a:endParaRPr lang="en-GB" noProof="0" dirty="0"/>
          </a:p>
        </p:txBody>
      </p:sp>
      <p:sp>
        <p:nvSpPr>
          <p:cNvPr id="12" name="TextBox 11"/>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a:t>
            </a:fld>
            <a:endParaRPr lang="en-GB" sz="905" noProof="0" dirty="0">
              <a:solidFill>
                <a:schemeClr val="tx1"/>
              </a:solidFill>
            </a:endParaRPr>
          </a:p>
        </p:txBody>
      </p:sp>
      <p:cxnSp>
        <p:nvCxnSpPr>
          <p:cNvPr id="25" name="Straight Connector 24"/>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8" name="Picture 27"/>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sp>
        <p:nvSpPr>
          <p:cNvPr id="8" name="Text Placeholder 7"/>
          <p:cNvSpPr>
            <a:spLocks noGrp="1"/>
          </p:cNvSpPr>
          <p:nvPr>
            <p:ph type="body" sz="quarter" idx="13"/>
          </p:nvPr>
        </p:nvSpPr>
        <p:spPr>
          <a:xfrm>
            <a:off x="444374" y="1195528"/>
            <a:ext cx="9145238" cy="463472"/>
          </a:xfrm>
        </p:spPr>
        <p:txBody>
          <a:bodyPr tIns="36000" bIns="0">
            <a:noAutofit/>
          </a:bodyPr>
          <a:lstStyle>
            <a:lvl1pPr>
              <a:defRPr sz="1598">
                <a:solidFill>
                  <a:schemeClr val="tx1"/>
                </a:solidFill>
              </a:defRPr>
            </a:lvl1pPr>
          </a:lstStyle>
          <a:p>
            <a:pPr lvl="0"/>
            <a:r>
              <a:rPr lang="en-US" noProof="0"/>
              <a:t>Click to edit Master text styles</a:t>
            </a:r>
          </a:p>
        </p:txBody>
      </p:sp>
      <p:sp>
        <p:nvSpPr>
          <p:cNvPr id="13" name="TextBox 12"/>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a:t>
            </a:fld>
            <a:endParaRPr lang="en-GB" sz="905" noProof="0" dirty="0">
              <a:solidFill>
                <a:schemeClr val="tx1"/>
              </a:solidFill>
            </a:endParaRPr>
          </a:p>
        </p:txBody>
      </p:sp>
      <p:cxnSp>
        <p:nvCxnSpPr>
          <p:cNvPr id="14" name="Straight Connector 13"/>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a:spLocks/>
          </p:cNvSpPr>
          <p:nvPr userDrawn="1"/>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a:t>
            </a:fld>
            <a:endParaRPr lang="en-GB" sz="905" noProof="0" dirty="0">
              <a:solidFill>
                <a:schemeClr val="tx1"/>
              </a:solidFill>
            </a:endParaRPr>
          </a:p>
        </p:txBody>
      </p:sp>
      <p:cxnSp>
        <p:nvCxnSpPr>
          <p:cNvPr id="19" name="Straight Connector 18"/>
          <p:cNvCxnSpPr/>
          <p:nvPr userDrawn="1"/>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8876735"/>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ext Style 2 +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dirty="0"/>
          </a:p>
        </p:txBody>
      </p:sp>
      <p:sp>
        <p:nvSpPr>
          <p:cNvPr id="3" name="Content Placeholder 2"/>
          <p:cNvSpPr>
            <a:spLocks noGrp="1"/>
          </p:cNvSpPr>
          <p:nvPr>
            <p:ph sz="half" idx="1"/>
          </p:nvPr>
        </p:nvSpPr>
        <p:spPr>
          <a:xfrm>
            <a:off x="444374" y="1856500"/>
            <a:ext cx="4354875" cy="4858500"/>
          </a:xfrm>
        </p:spPr>
        <p:txBody>
          <a:bodyPr>
            <a:noAutofit/>
          </a:bodyPr>
          <a:lstStyle>
            <a:lvl1pPr>
              <a:spcAft>
                <a:spcPts val="493"/>
              </a:spcAft>
              <a:defRPr sz="2397"/>
            </a:lvl1pPr>
            <a:lvl2pPr>
              <a:spcAft>
                <a:spcPts val="493"/>
              </a:spcAft>
              <a:defRPr sz="2397"/>
            </a:lvl2pPr>
            <a:lvl3pPr marL="355505" indent="-355505">
              <a:spcAft>
                <a:spcPts val="493"/>
              </a:spcAft>
              <a:defRPr sz="1798"/>
            </a:lvl3pPr>
            <a:lvl4pPr marL="711010" indent="-355505">
              <a:spcAft>
                <a:spcPts val="493"/>
              </a:spcAft>
              <a:defRPr sz="1798"/>
            </a:lvl4pPr>
            <a:lvl5pPr marL="1066516" indent="-355505">
              <a:spcAft>
                <a:spcPts val="493"/>
              </a:spcAft>
              <a:defRPr sz="1798"/>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Content Placeholder 3"/>
          <p:cNvSpPr>
            <a:spLocks noGrp="1"/>
          </p:cNvSpPr>
          <p:nvPr>
            <p:ph sz="half" idx="2"/>
          </p:nvPr>
        </p:nvSpPr>
        <p:spPr>
          <a:xfrm>
            <a:off x="5234737" y="1856500"/>
            <a:ext cx="4354875" cy="4858500"/>
          </a:xfrm>
        </p:spPr>
        <p:txBody>
          <a:bodyPr>
            <a:noAutofit/>
          </a:bodyPr>
          <a:lstStyle>
            <a:lvl1pPr>
              <a:spcAft>
                <a:spcPts val="493"/>
              </a:spcAft>
              <a:defRPr sz="2397"/>
            </a:lvl1pPr>
            <a:lvl2pPr>
              <a:spcAft>
                <a:spcPts val="493"/>
              </a:spcAft>
              <a:defRPr sz="2397"/>
            </a:lvl2pPr>
            <a:lvl3pPr marL="266629" indent="-266629">
              <a:spcAft>
                <a:spcPts val="493"/>
              </a:spcAft>
              <a:defRPr sz="1798"/>
            </a:lvl3pPr>
            <a:lvl4pPr marL="533258" indent="-266629">
              <a:spcAft>
                <a:spcPts val="493"/>
              </a:spcAft>
              <a:defRPr sz="1798"/>
            </a:lvl4pPr>
            <a:lvl5pPr marL="799887" indent="-266629">
              <a:spcAft>
                <a:spcPts val="493"/>
              </a:spcAft>
              <a:defRPr sz="1798"/>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5" name="Date Placeholder 4"/>
          <p:cNvSpPr>
            <a:spLocks noGrp="1"/>
          </p:cNvSpPr>
          <p:nvPr>
            <p:ph type="dt" sz="half" idx="10"/>
          </p:nvPr>
        </p:nvSpPr>
        <p:spPr/>
        <p:txBody>
          <a:bodyPr/>
          <a:lstStyle/>
          <a:p>
            <a:fld id="{9F0008A7-FCFD-4EB5-9B92-0C5DD0F3EBF5}" type="datetime1">
              <a:rPr lang="en-GB" noProof="0" smtClean="0"/>
              <a:t>16/04/2021</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en-US" noProof="0"/>
              <a:t>Click to edit Master text styles</a:t>
            </a:r>
          </a:p>
        </p:txBody>
      </p:sp>
    </p:spTree>
    <p:extLst>
      <p:ext uri="{BB962C8B-B14F-4D97-AF65-F5344CB8AC3E}">
        <p14:creationId xmlns:p14="http://schemas.microsoft.com/office/powerpoint/2010/main" val="23764173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ext Style 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dirty="0"/>
          </a:p>
        </p:txBody>
      </p:sp>
      <p:sp>
        <p:nvSpPr>
          <p:cNvPr id="5" name="Date Placeholder 4"/>
          <p:cNvSpPr>
            <a:spLocks noGrp="1"/>
          </p:cNvSpPr>
          <p:nvPr>
            <p:ph type="dt" sz="half" idx="10"/>
          </p:nvPr>
        </p:nvSpPr>
        <p:spPr/>
        <p:txBody>
          <a:bodyPr/>
          <a:lstStyle/>
          <a:p>
            <a:fld id="{4CFCA179-F20E-459E-8608-5CDC40D7C8CE}" type="datetime1">
              <a:rPr lang="en-GB" noProof="0" smtClean="0"/>
              <a:t>16/04/2021</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9" name="Content Placeholder 8"/>
          <p:cNvSpPr>
            <a:spLocks noGrp="1"/>
          </p:cNvSpPr>
          <p:nvPr>
            <p:ph sz="quarter" idx="14"/>
          </p:nvPr>
        </p:nvSpPr>
        <p:spPr>
          <a:xfrm>
            <a:off x="444374" y="1856500"/>
            <a:ext cx="4354875" cy="4858500"/>
          </a:xfrm>
        </p:spPr>
        <p:txBody>
          <a:bodyPr>
            <a:noAutofit/>
          </a:bodyPr>
          <a:lstStyle>
            <a:lvl1pPr>
              <a:defRPr sz="1798"/>
            </a:lvl1pPr>
            <a:lvl2pPr>
              <a:defRPr sz="1798"/>
            </a:lvl2pPr>
            <a:lvl3pPr>
              <a:defRPr sz="1398"/>
            </a:lvl3pPr>
            <a:lvl4pPr>
              <a:defRPr sz="1398"/>
            </a:lvl4pPr>
            <a:lvl5pPr>
              <a:defRPr sz="1398"/>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1" name="Content Placeholder 10"/>
          <p:cNvSpPr>
            <a:spLocks noGrp="1"/>
          </p:cNvSpPr>
          <p:nvPr>
            <p:ph sz="quarter" idx="15"/>
          </p:nvPr>
        </p:nvSpPr>
        <p:spPr>
          <a:xfrm>
            <a:off x="5234737" y="1856500"/>
            <a:ext cx="4354875" cy="4858500"/>
          </a:xfrm>
        </p:spPr>
        <p:txBody>
          <a:bodyPr>
            <a:noAutofit/>
          </a:bodyPr>
          <a:lstStyle>
            <a:lvl1pPr>
              <a:defRPr sz="1798"/>
            </a:lvl1pPr>
            <a:lvl2pPr>
              <a:defRPr sz="1798"/>
            </a:lvl2pPr>
            <a:lvl3pPr>
              <a:defRPr sz="1398"/>
            </a:lvl3pPr>
            <a:lvl4pPr>
              <a:defRPr sz="1398"/>
            </a:lvl4pPr>
            <a:lvl5pPr>
              <a:defRPr sz="1398"/>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en-US" noProof="0"/>
              <a:t>Click to edit Master text styles</a:t>
            </a:r>
          </a:p>
        </p:txBody>
      </p:sp>
    </p:spTree>
    <p:extLst>
      <p:ext uri="{BB962C8B-B14F-4D97-AF65-F5344CB8AC3E}">
        <p14:creationId xmlns:p14="http://schemas.microsoft.com/office/powerpoint/2010/main" val="35334381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ext Style 5">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dirty="0"/>
          </a:p>
        </p:txBody>
      </p:sp>
      <p:sp>
        <p:nvSpPr>
          <p:cNvPr id="5" name="Date Placeholder 4"/>
          <p:cNvSpPr>
            <a:spLocks noGrp="1"/>
          </p:cNvSpPr>
          <p:nvPr>
            <p:ph type="dt" sz="half" idx="10"/>
          </p:nvPr>
        </p:nvSpPr>
        <p:spPr/>
        <p:txBody>
          <a:bodyPr/>
          <a:lstStyle/>
          <a:p>
            <a:fld id="{490EC991-D05A-4ACD-A033-F72A70D310B2}" type="datetime1">
              <a:rPr lang="en-GB" noProof="0" smtClean="0"/>
              <a:t>16/04/2021</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10" name="Content Placeholder 9"/>
          <p:cNvSpPr>
            <a:spLocks noGrp="1"/>
          </p:cNvSpPr>
          <p:nvPr>
            <p:ph sz="quarter" idx="15"/>
          </p:nvPr>
        </p:nvSpPr>
        <p:spPr>
          <a:xfrm>
            <a:off x="444374" y="1856500"/>
            <a:ext cx="2932875" cy="4858500"/>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Content Placeholder 13"/>
          <p:cNvSpPr>
            <a:spLocks noGrp="1"/>
          </p:cNvSpPr>
          <p:nvPr>
            <p:ph sz="quarter" idx="16"/>
          </p:nvPr>
        </p:nvSpPr>
        <p:spPr>
          <a:xfrm>
            <a:off x="3550556" y="1856500"/>
            <a:ext cx="2932875" cy="4858500"/>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6" name="Content Placeholder 15"/>
          <p:cNvSpPr>
            <a:spLocks noGrp="1"/>
          </p:cNvSpPr>
          <p:nvPr>
            <p:ph sz="quarter" idx="17"/>
          </p:nvPr>
        </p:nvSpPr>
        <p:spPr>
          <a:xfrm>
            <a:off x="6656737" y="1856500"/>
            <a:ext cx="2932875" cy="4858500"/>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en-US" noProof="0"/>
              <a:t>Click to edit Master text styles</a:t>
            </a:r>
          </a:p>
        </p:txBody>
      </p:sp>
    </p:spTree>
    <p:extLst>
      <p:ext uri="{BB962C8B-B14F-4D97-AF65-F5344CB8AC3E}">
        <p14:creationId xmlns:p14="http://schemas.microsoft.com/office/powerpoint/2010/main" val="25787137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ext Style 5 + Blue">
    <p:spTree>
      <p:nvGrpSpPr>
        <p:cNvPr id="1" name=""/>
        <p:cNvGrpSpPr/>
        <p:nvPr/>
      </p:nvGrpSpPr>
      <p:grpSpPr>
        <a:xfrm>
          <a:off x="0" y="0"/>
          <a:ext cx="0" cy="0"/>
          <a:chOff x="0" y="0"/>
          <a:chExt cx="0" cy="0"/>
        </a:xfrm>
      </p:grpSpPr>
      <p:cxnSp>
        <p:nvCxnSpPr>
          <p:cNvPr id="17" name="Straight Connector 16"/>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solidFill>
                  <a:schemeClr val="tx1"/>
                </a:solidFill>
              </a:defRPr>
            </a:lvl1pPr>
          </a:lstStyle>
          <a:p>
            <a:r>
              <a:rPr lang="en-US" noProof="0"/>
              <a:t>Click to edit Master title style</a:t>
            </a:r>
            <a:endParaRPr lang="en-GB" noProof="0" dirty="0"/>
          </a:p>
        </p:txBody>
      </p:sp>
      <p:sp>
        <p:nvSpPr>
          <p:cNvPr id="5" name="Date Placeholder 4"/>
          <p:cNvSpPr>
            <a:spLocks noGrp="1"/>
          </p:cNvSpPr>
          <p:nvPr>
            <p:ph type="dt" sz="half" idx="10"/>
          </p:nvPr>
        </p:nvSpPr>
        <p:spPr/>
        <p:txBody>
          <a:bodyPr/>
          <a:lstStyle>
            <a:lvl1pPr>
              <a:defRPr>
                <a:solidFill>
                  <a:schemeClr val="tx1"/>
                </a:solidFill>
              </a:defRPr>
            </a:lvl1pPr>
          </a:lstStyle>
          <a:p>
            <a:fld id="{7DA383C4-000A-45B3-9B0E-882BABB4E4F0}" type="datetime1">
              <a:rPr lang="en-GB" noProof="0" smtClean="0"/>
              <a:t>16/04/2021</a:t>
            </a:fld>
            <a:endParaRPr lang="en-GB" noProof="0" dirty="0"/>
          </a:p>
        </p:txBody>
      </p:sp>
      <p:sp>
        <p:nvSpPr>
          <p:cNvPr id="6" name="Footer Placeholder 5"/>
          <p:cNvSpPr>
            <a:spLocks noGrp="1"/>
          </p:cNvSpPr>
          <p:nvPr>
            <p:ph type="ftr" sz="quarter" idx="11"/>
          </p:nvPr>
        </p:nvSpPr>
        <p:spPr/>
        <p:txBody>
          <a:bodyPr/>
          <a:lstStyle>
            <a:lvl1pPr>
              <a:defRPr>
                <a:solidFill>
                  <a:schemeClr val="tx1"/>
                </a:solidFill>
              </a:defRPr>
            </a:lvl1pPr>
          </a:lstStyle>
          <a:p>
            <a:r>
              <a:rPr lang="en-GB" noProof="0"/>
              <a:t>© Lloyd’s</a:t>
            </a:r>
            <a:endParaRPr lang="en-GB" noProof="0" dirty="0"/>
          </a:p>
        </p:txBody>
      </p:sp>
      <p:sp>
        <p:nvSpPr>
          <p:cNvPr id="10" name="TextBox 9"/>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a:t>
            </a:fld>
            <a:endParaRPr lang="en-GB" sz="905" noProof="0" dirty="0">
              <a:solidFill>
                <a:schemeClr val="tx1"/>
              </a:solidFill>
            </a:endParaRPr>
          </a:p>
        </p:txBody>
      </p:sp>
      <p:sp>
        <p:nvSpPr>
          <p:cNvPr id="23" name="Content Placeholder 22"/>
          <p:cNvSpPr>
            <a:spLocks noGrp="1"/>
          </p:cNvSpPr>
          <p:nvPr>
            <p:ph sz="quarter" idx="15"/>
          </p:nvPr>
        </p:nvSpPr>
        <p:spPr>
          <a:xfrm>
            <a:off x="444374"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25" name="Content Placeholder 24"/>
          <p:cNvSpPr>
            <a:spLocks noGrp="1"/>
          </p:cNvSpPr>
          <p:nvPr>
            <p:ph sz="quarter" idx="16"/>
          </p:nvPr>
        </p:nvSpPr>
        <p:spPr>
          <a:xfrm>
            <a:off x="3550556"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27" name="Content Placeholder 26"/>
          <p:cNvSpPr>
            <a:spLocks noGrp="1"/>
          </p:cNvSpPr>
          <p:nvPr>
            <p:ph sz="quarter" idx="17"/>
          </p:nvPr>
        </p:nvSpPr>
        <p:spPr>
          <a:xfrm>
            <a:off x="6656737"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28" name="Straight Connector 27"/>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30" name="Picture 29"/>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sp>
        <p:nvSpPr>
          <p:cNvPr id="8" name="Text Placeholder 7"/>
          <p:cNvSpPr>
            <a:spLocks noGrp="1"/>
          </p:cNvSpPr>
          <p:nvPr>
            <p:ph type="body" sz="quarter" idx="13"/>
          </p:nvPr>
        </p:nvSpPr>
        <p:spPr>
          <a:xfrm>
            <a:off x="444374" y="1195528"/>
            <a:ext cx="9145238" cy="463472"/>
          </a:xfrm>
        </p:spPr>
        <p:txBody>
          <a:bodyPr tIns="36000" bIns="0">
            <a:noAutofit/>
          </a:bodyPr>
          <a:lstStyle>
            <a:lvl1pPr>
              <a:defRPr sz="1598">
                <a:solidFill>
                  <a:schemeClr val="tx1"/>
                </a:solidFill>
              </a:defRPr>
            </a:lvl1pPr>
          </a:lstStyle>
          <a:p>
            <a:pPr lvl="0"/>
            <a:r>
              <a:rPr lang="en-US" noProof="0"/>
              <a:t>Click to edit Master text styles</a:t>
            </a:r>
          </a:p>
        </p:txBody>
      </p:sp>
      <p:sp>
        <p:nvSpPr>
          <p:cNvPr id="13" name="TextBox 12"/>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a:t>
            </a:fld>
            <a:endParaRPr lang="en-GB" sz="905" noProof="0" dirty="0">
              <a:solidFill>
                <a:schemeClr val="tx1"/>
              </a:solidFill>
            </a:endParaRPr>
          </a:p>
        </p:txBody>
      </p:sp>
      <p:cxnSp>
        <p:nvCxnSpPr>
          <p:cNvPr id="14" name="Straight Connector 13"/>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a:spLocks/>
          </p:cNvSpPr>
          <p:nvPr userDrawn="1"/>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a:t>
            </a:fld>
            <a:endParaRPr lang="en-GB" sz="905" noProof="0" dirty="0">
              <a:solidFill>
                <a:schemeClr val="tx1"/>
              </a:solidFill>
            </a:endParaRPr>
          </a:p>
        </p:txBody>
      </p:sp>
      <p:cxnSp>
        <p:nvCxnSpPr>
          <p:cNvPr id="22" name="Straight Connector 21"/>
          <p:cNvCxnSpPr/>
          <p:nvPr userDrawn="1"/>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960886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ext Style 5 + Dark Blue">
    <p:spTree>
      <p:nvGrpSpPr>
        <p:cNvPr id="1" name=""/>
        <p:cNvGrpSpPr/>
        <p:nvPr/>
      </p:nvGrpSpPr>
      <p:grpSpPr>
        <a:xfrm>
          <a:off x="0" y="0"/>
          <a:ext cx="0" cy="0"/>
          <a:chOff x="0" y="0"/>
          <a:chExt cx="0" cy="0"/>
        </a:xfrm>
      </p:grpSpPr>
      <p:cxnSp>
        <p:nvCxnSpPr>
          <p:cNvPr id="17" name="Straight Connector 16"/>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solidFill>
                  <a:schemeClr val="tx1"/>
                </a:solidFill>
              </a:defRPr>
            </a:lvl1pPr>
          </a:lstStyle>
          <a:p>
            <a:r>
              <a:rPr lang="en-US" noProof="0"/>
              <a:t>Click to edit Master title style</a:t>
            </a:r>
            <a:endParaRPr lang="en-GB" noProof="0" dirty="0"/>
          </a:p>
        </p:txBody>
      </p:sp>
      <p:sp>
        <p:nvSpPr>
          <p:cNvPr id="5" name="Date Placeholder 4"/>
          <p:cNvSpPr>
            <a:spLocks noGrp="1"/>
          </p:cNvSpPr>
          <p:nvPr>
            <p:ph type="dt" sz="half" idx="10"/>
          </p:nvPr>
        </p:nvSpPr>
        <p:spPr/>
        <p:txBody>
          <a:bodyPr/>
          <a:lstStyle>
            <a:lvl1pPr>
              <a:defRPr>
                <a:solidFill>
                  <a:schemeClr val="tx1"/>
                </a:solidFill>
              </a:defRPr>
            </a:lvl1pPr>
          </a:lstStyle>
          <a:p>
            <a:fld id="{7DA383C4-000A-45B3-9B0E-882BABB4E4F0}" type="datetime1">
              <a:rPr lang="en-GB" noProof="0" smtClean="0"/>
              <a:t>16/04/2021</a:t>
            </a:fld>
            <a:endParaRPr lang="en-GB" noProof="0" dirty="0"/>
          </a:p>
        </p:txBody>
      </p:sp>
      <p:sp>
        <p:nvSpPr>
          <p:cNvPr id="6" name="Footer Placeholder 5"/>
          <p:cNvSpPr>
            <a:spLocks noGrp="1"/>
          </p:cNvSpPr>
          <p:nvPr>
            <p:ph type="ftr" sz="quarter" idx="11"/>
          </p:nvPr>
        </p:nvSpPr>
        <p:spPr/>
        <p:txBody>
          <a:bodyPr/>
          <a:lstStyle>
            <a:lvl1pPr>
              <a:defRPr>
                <a:solidFill>
                  <a:schemeClr val="tx1"/>
                </a:solidFill>
              </a:defRPr>
            </a:lvl1pPr>
          </a:lstStyle>
          <a:p>
            <a:r>
              <a:rPr lang="en-GB" noProof="0"/>
              <a:t>© Lloyd’s</a:t>
            </a:r>
            <a:endParaRPr lang="en-GB" noProof="0" dirty="0"/>
          </a:p>
        </p:txBody>
      </p:sp>
      <p:sp>
        <p:nvSpPr>
          <p:cNvPr id="10" name="TextBox 9"/>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a:t>
            </a:fld>
            <a:endParaRPr lang="en-GB" sz="905" noProof="0" dirty="0">
              <a:solidFill>
                <a:schemeClr val="tx1"/>
              </a:solidFill>
            </a:endParaRPr>
          </a:p>
        </p:txBody>
      </p:sp>
      <p:sp>
        <p:nvSpPr>
          <p:cNvPr id="23" name="Content Placeholder 22"/>
          <p:cNvSpPr>
            <a:spLocks noGrp="1"/>
          </p:cNvSpPr>
          <p:nvPr>
            <p:ph sz="quarter" idx="15"/>
          </p:nvPr>
        </p:nvSpPr>
        <p:spPr>
          <a:xfrm>
            <a:off x="444374"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25" name="Content Placeholder 24"/>
          <p:cNvSpPr>
            <a:spLocks noGrp="1"/>
          </p:cNvSpPr>
          <p:nvPr>
            <p:ph sz="quarter" idx="16"/>
          </p:nvPr>
        </p:nvSpPr>
        <p:spPr>
          <a:xfrm>
            <a:off x="3550556"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27" name="Content Placeholder 26"/>
          <p:cNvSpPr>
            <a:spLocks noGrp="1"/>
          </p:cNvSpPr>
          <p:nvPr>
            <p:ph sz="quarter" idx="17"/>
          </p:nvPr>
        </p:nvSpPr>
        <p:spPr>
          <a:xfrm>
            <a:off x="6656737"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28" name="Straight Connector 27"/>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30" name="Picture 29"/>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sp>
        <p:nvSpPr>
          <p:cNvPr id="8" name="Text Placeholder 7"/>
          <p:cNvSpPr>
            <a:spLocks noGrp="1"/>
          </p:cNvSpPr>
          <p:nvPr>
            <p:ph type="body" sz="quarter" idx="13"/>
          </p:nvPr>
        </p:nvSpPr>
        <p:spPr>
          <a:xfrm>
            <a:off x="444374" y="1195528"/>
            <a:ext cx="9145238" cy="463472"/>
          </a:xfrm>
        </p:spPr>
        <p:txBody>
          <a:bodyPr tIns="36000" bIns="0">
            <a:noAutofit/>
          </a:bodyPr>
          <a:lstStyle>
            <a:lvl1pPr>
              <a:defRPr sz="1598">
                <a:solidFill>
                  <a:schemeClr val="tx1"/>
                </a:solidFill>
              </a:defRPr>
            </a:lvl1pPr>
          </a:lstStyle>
          <a:p>
            <a:pPr lvl="0"/>
            <a:r>
              <a:rPr lang="en-US" noProof="0"/>
              <a:t>Click to edit Master text styles</a:t>
            </a:r>
          </a:p>
        </p:txBody>
      </p:sp>
      <p:sp>
        <p:nvSpPr>
          <p:cNvPr id="13" name="TextBox 12"/>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a:t>
            </a:fld>
            <a:endParaRPr lang="en-GB" sz="905" noProof="0" dirty="0">
              <a:solidFill>
                <a:schemeClr val="tx1"/>
              </a:solidFill>
            </a:endParaRPr>
          </a:p>
        </p:txBody>
      </p:sp>
      <p:cxnSp>
        <p:nvCxnSpPr>
          <p:cNvPr id="14" name="Straight Connector 13"/>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a:spLocks/>
          </p:cNvSpPr>
          <p:nvPr userDrawn="1"/>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a:t>
            </a:fld>
            <a:endParaRPr lang="en-GB" sz="905" noProof="0" dirty="0">
              <a:solidFill>
                <a:schemeClr val="tx1"/>
              </a:solidFill>
            </a:endParaRPr>
          </a:p>
        </p:txBody>
      </p:sp>
      <p:cxnSp>
        <p:nvCxnSpPr>
          <p:cNvPr id="22" name="Straight Connector 21"/>
          <p:cNvCxnSpPr/>
          <p:nvPr userDrawn="1"/>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3389427"/>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3 Content, Half p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dirty="0"/>
          </a:p>
        </p:txBody>
      </p:sp>
      <p:sp>
        <p:nvSpPr>
          <p:cNvPr id="4" name="Content Placeholder 3"/>
          <p:cNvSpPr>
            <a:spLocks noGrp="1"/>
          </p:cNvSpPr>
          <p:nvPr>
            <p:ph sz="half" idx="2"/>
          </p:nvPr>
        </p:nvSpPr>
        <p:spPr>
          <a:xfrm>
            <a:off x="5089081" y="1856500"/>
            <a:ext cx="4500038" cy="2330500"/>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5" name="Date Placeholder 4"/>
          <p:cNvSpPr>
            <a:spLocks noGrp="1"/>
          </p:cNvSpPr>
          <p:nvPr>
            <p:ph type="dt" sz="half" idx="10"/>
          </p:nvPr>
        </p:nvSpPr>
        <p:spPr/>
        <p:txBody>
          <a:bodyPr/>
          <a:lstStyle/>
          <a:p>
            <a:fld id="{A771CE97-0115-4A3D-84B2-81ED58B4CBF3}" type="datetime1">
              <a:rPr lang="en-GB" noProof="0" smtClean="0"/>
              <a:t>16/04/2021</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9" name="Content Placeholder 3"/>
          <p:cNvSpPr>
            <a:spLocks noGrp="1"/>
          </p:cNvSpPr>
          <p:nvPr>
            <p:ph sz="half" idx="14"/>
          </p:nvPr>
        </p:nvSpPr>
        <p:spPr>
          <a:xfrm>
            <a:off x="5089081" y="4384500"/>
            <a:ext cx="4500038" cy="2330500"/>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0" name="Content Placeholder 9"/>
          <p:cNvSpPr>
            <a:spLocks noGrp="1"/>
          </p:cNvSpPr>
          <p:nvPr>
            <p:ph sz="quarter" idx="15"/>
          </p:nvPr>
        </p:nvSpPr>
        <p:spPr>
          <a:xfrm>
            <a:off x="444374" y="1856500"/>
            <a:ext cx="4500038" cy="4858500"/>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en-US" noProof="0"/>
              <a:t>Click to edit Master text styles</a:t>
            </a:r>
          </a:p>
        </p:txBody>
      </p:sp>
    </p:spTree>
    <p:extLst>
      <p:ext uri="{BB962C8B-B14F-4D97-AF65-F5344CB8AC3E}">
        <p14:creationId xmlns:p14="http://schemas.microsoft.com/office/powerpoint/2010/main" val="37249677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2 Content, Third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dirty="0"/>
          </a:p>
        </p:txBody>
      </p:sp>
      <p:sp>
        <p:nvSpPr>
          <p:cNvPr id="5" name="Date Placeholder 4"/>
          <p:cNvSpPr>
            <a:spLocks noGrp="1"/>
          </p:cNvSpPr>
          <p:nvPr>
            <p:ph type="dt" sz="half" idx="10"/>
          </p:nvPr>
        </p:nvSpPr>
        <p:spPr/>
        <p:txBody>
          <a:bodyPr/>
          <a:lstStyle/>
          <a:p>
            <a:fld id="{E91365A3-8FA3-498B-B2B4-E7EC2557F524}" type="datetime1">
              <a:rPr lang="en-GB" noProof="0" smtClean="0"/>
              <a:t>16/04/2021</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9" name="Content Placeholder 8"/>
          <p:cNvSpPr>
            <a:spLocks noGrp="1"/>
          </p:cNvSpPr>
          <p:nvPr>
            <p:ph sz="quarter" idx="14"/>
          </p:nvPr>
        </p:nvSpPr>
        <p:spPr>
          <a:xfrm>
            <a:off x="444374" y="1856500"/>
            <a:ext cx="2932875" cy="4858500"/>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1" name="Content Placeholder 10"/>
          <p:cNvSpPr>
            <a:spLocks noGrp="1"/>
          </p:cNvSpPr>
          <p:nvPr>
            <p:ph sz="quarter" idx="15"/>
          </p:nvPr>
        </p:nvSpPr>
        <p:spPr>
          <a:xfrm>
            <a:off x="3550556" y="1856500"/>
            <a:ext cx="6039057" cy="4858500"/>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en-US" noProof="0"/>
              <a:t>Click to edit Master text styles</a:t>
            </a:r>
          </a:p>
        </p:txBody>
      </p:sp>
    </p:spTree>
    <p:extLst>
      <p:ext uri="{BB962C8B-B14F-4D97-AF65-F5344CB8AC3E}">
        <p14:creationId xmlns:p14="http://schemas.microsoft.com/office/powerpoint/2010/main" val="31313021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3 Content, Third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dirty="0"/>
          </a:p>
        </p:txBody>
      </p:sp>
      <p:sp>
        <p:nvSpPr>
          <p:cNvPr id="5" name="Date Placeholder 4"/>
          <p:cNvSpPr>
            <a:spLocks noGrp="1"/>
          </p:cNvSpPr>
          <p:nvPr>
            <p:ph type="dt" sz="half" idx="10"/>
          </p:nvPr>
        </p:nvSpPr>
        <p:spPr/>
        <p:txBody>
          <a:bodyPr/>
          <a:lstStyle/>
          <a:p>
            <a:fld id="{F6030E13-E47C-4C43-B339-D40C4AE5C270}" type="datetime1">
              <a:rPr lang="en-GB" noProof="0" smtClean="0"/>
              <a:t>16/04/2021</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en-US" noProof="0"/>
              <a:t>Click to edit Master text styles</a:t>
            </a:r>
          </a:p>
        </p:txBody>
      </p:sp>
      <p:sp>
        <p:nvSpPr>
          <p:cNvPr id="10" name="Content Placeholder 9"/>
          <p:cNvSpPr>
            <a:spLocks noGrp="1"/>
          </p:cNvSpPr>
          <p:nvPr>
            <p:ph sz="quarter" idx="15"/>
          </p:nvPr>
        </p:nvSpPr>
        <p:spPr>
          <a:xfrm>
            <a:off x="444374" y="1856500"/>
            <a:ext cx="2932875" cy="4858500"/>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2" name="Content Placeholder 11"/>
          <p:cNvSpPr>
            <a:spLocks noGrp="1"/>
          </p:cNvSpPr>
          <p:nvPr>
            <p:ph sz="quarter" idx="16"/>
          </p:nvPr>
        </p:nvSpPr>
        <p:spPr>
          <a:xfrm>
            <a:off x="3550556" y="1856500"/>
            <a:ext cx="6039057" cy="2330500"/>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Content Placeholder 13"/>
          <p:cNvSpPr>
            <a:spLocks noGrp="1"/>
          </p:cNvSpPr>
          <p:nvPr>
            <p:ph sz="quarter" idx="17"/>
          </p:nvPr>
        </p:nvSpPr>
        <p:spPr>
          <a:xfrm>
            <a:off x="3550556" y="4384500"/>
            <a:ext cx="6039057" cy="2330500"/>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Tree>
    <p:extLst>
      <p:ext uri="{BB962C8B-B14F-4D97-AF65-F5344CB8AC3E}">
        <p14:creationId xmlns:p14="http://schemas.microsoft.com/office/powerpoint/2010/main" val="42022960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Disclaim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4374" y="592500"/>
            <a:ext cx="9145238" cy="1066500"/>
          </a:xfrm>
        </p:spPr>
        <p:txBody>
          <a:bodyPr>
            <a:noAutofit/>
          </a:bodyPr>
          <a:lstStyle>
            <a:lvl1pPr>
              <a:defRPr/>
            </a:lvl1pPr>
          </a:lstStyle>
          <a:p>
            <a:r>
              <a:rPr lang="en-GB" noProof="0" dirty="0"/>
              <a:t>Disclaimer</a:t>
            </a:r>
          </a:p>
        </p:txBody>
      </p:sp>
      <p:sp>
        <p:nvSpPr>
          <p:cNvPr id="4" name="Date Placeholder 3"/>
          <p:cNvSpPr>
            <a:spLocks noGrp="1"/>
          </p:cNvSpPr>
          <p:nvPr>
            <p:ph type="dt" sz="half" idx="14"/>
          </p:nvPr>
        </p:nvSpPr>
        <p:spPr/>
        <p:txBody>
          <a:bodyPr/>
          <a:lstStyle/>
          <a:p>
            <a:fld id="{F1D55560-F4EA-4ADB-B6B4-67CD9ED41669}" type="datetime1">
              <a:rPr lang="en-GB" noProof="0" smtClean="0"/>
              <a:t>16/04/2021</a:t>
            </a:fld>
            <a:endParaRPr lang="en-GB" noProof="0" dirty="0"/>
          </a:p>
        </p:txBody>
      </p:sp>
      <p:sp>
        <p:nvSpPr>
          <p:cNvPr id="5" name="Footer Placeholder 4"/>
          <p:cNvSpPr>
            <a:spLocks noGrp="1"/>
          </p:cNvSpPr>
          <p:nvPr>
            <p:ph type="ftr" sz="quarter" idx="15"/>
          </p:nvPr>
        </p:nvSpPr>
        <p:spPr/>
        <p:txBody>
          <a:bodyPr/>
          <a:lstStyle/>
          <a:p>
            <a:r>
              <a:rPr lang="en-GB" noProof="0"/>
              <a:t>© Lloyd’s</a:t>
            </a:r>
            <a:endParaRPr lang="en-GB" noProof="0" dirty="0"/>
          </a:p>
        </p:txBody>
      </p:sp>
      <p:sp>
        <p:nvSpPr>
          <p:cNvPr id="6" name="Rectangle 5"/>
          <p:cNvSpPr/>
          <p:nvPr>
            <p:custDataLst>
              <p:tags r:id="rId1"/>
            </p:custDataLst>
          </p:nvPr>
        </p:nvSpPr>
        <p:spPr>
          <a:xfrm>
            <a:off x="444374" y="1856501"/>
            <a:ext cx="9145238" cy="48585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l">
              <a:spcBef>
                <a:spcPts val="493"/>
              </a:spcBef>
              <a:spcAft>
                <a:spcPts val="493"/>
              </a:spcAft>
            </a:pPr>
            <a:r>
              <a:rPr lang="en-GB" sz="1398" noProof="0" dirty="0">
                <a:solidFill>
                  <a:schemeClr val="tx1"/>
                </a:solidFill>
              </a:rPr>
              <a:t>This information is not intended for distribution to, or use by, any person or entity in any jurisdiction or country where such distribution or use would be contrary to local law or regulation. It is the responsibility of any person publishing or communicating the contents of this document or communication, or any part thereof, to ensure compliance with all applicable legal and regulatory requirements.</a:t>
            </a:r>
          </a:p>
          <a:p>
            <a:pPr algn="l">
              <a:spcBef>
                <a:spcPts val="493"/>
              </a:spcBef>
              <a:spcAft>
                <a:spcPts val="493"/>
              </a:spcAft>
            </a:pPr>
            <a:r>
              <a:rPr lang="en-GB" sz="1398" noProof="0" dirty="0">
                <a:solidFill>
                  <a:schemeClr val="tx1"/>
                </a:solidFill>
              </a:rPr>
              <a:t>The content of this presentation does not represent a prospectus or invitation in connection with any solicitation of capital. Nor does it constitute an offer to sell securities or insurance, a solicitation or an offer to buy securities or insurance, or a distribution of securities in the United States or to a U.S. person, or in any other jurisdiction where it is contrary to local law. Such persons should inform themselves about and observe any applicable legal requirement.</a:t>
            </a:r>
          </a:p>
        </p:txBody>
      </p:sp>
    </p:spTree>
    <p:extLst>
      <p:ext uri="{BB962C8B-B14F-4D97-AF65-F5344CB8AC3E}">
        <p14:creationId xmlns:p14="http://schemas.microsoft.com/office/powerpoint/2010/main" val="38304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ontents">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550063" y="1856501"/>
            <a:ext cx="2932875" cy="4858501"/>
          </a:xfrm>
        </p:spPr>
        <p:txBody>
          <a:bodyPr vert="horz" tIns="72000"/>
          <a:lstStyle>
            <a:lvl1pPr>
              <a:spcBef>
                <a:spcPts val="247"/>
              </a:spcBef>
              <a:spcAft>
                <a:spcPts val="247"/>
              </a:spcAft>
              <a:tabLst>
                <a:tab pos="2871466" algn="r"/>
              </a:tabLst>
              <a:defRPr>
                <a:solidFill>
                  <a:schemeClr val="accent1"/>
                </a:solidFill>
              </a:defRPr>
            </a:lvl1pPr>
            <a:lvl2pPr>
              <a:spcBef>
                <a:spcPts val="247"/>
              </a:spcBef>
              <a:spcAft>
                <a:spcPts val="247"/>
              </a:spcAft>
              <a:tabLst>
                <a:tab pos="2884530" algn="r"/>
              </a:tabLst>
              <a:defRPr/>
            </a:lvl2pPr>
            <a:lvl3pPr>
              <a:tabLst>
                <a:tab pos="2884530" algn="r"/>
              </a:tabLst>
              <a:defRPr/>
            </a:lvl3pPr>
            <a:lvl4pPr>
              <a:tabLst>
                <a:tab pos="2884530" algn="r"/>
              </a:tabLst>
              <a:defRPr/>
            </a:lvl4pPr>
            <a:lvl5pPr>
              <a:tabLst>
                <a:tab pos="2884530" algn="r"/>
              </a:tabLs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Date Placeholder 3"/>
          <p:cNvSpPr>
            <a:spLocks noGrp="1"/>
          </p:cNvSpPr>
          <p:nvPr>
            <p:ph type="dt" sz="half" idx="14"/>
          </p:nvPr>
        </p:nvSpPr>
        <p:spPr/>
        <p:txBody>
          <a:bodyPr/>
          <a:lstStyle/>
          <a:p>
            <a:fld id="{8DA6907E-8DE1-487B-B59A-E07D14F34A1E}" type="datetime1">
              <a:rPr lang="en-GB" smtClean="0"/>
              <a:t>16/04/2021</a:t>
            </a:fld>
            <a:endParaRPr lang="en-GB" dirty="0"/>
          </a:p>
        </p:txBody>
      </p:sp>
      <p:sp>
        <p:nvSpPr>
          <p:cNvPr id="5" name="Footer Placeholder 4"/>
          <p:cNvSpPr>
            <a:spLocks noGrp="1"/>
          </p:cNvSpPr>
          <p:nvPr>
            <p:ph type="ftr" sz="quarter" idx="15"/>
          </p:nvPr>
        </p:nvSpPr>
        <p:spPr/>
        <p:txBody>
          <a:bodyPr/>
          <a:lstStyle/>
          <a:p>
            <a:r>
              <a:rPr lang="en-GB"/>
              <a:t>© Lloyd’s</a:t>
            </a:r>
            <a:endParaRPr lang="en-GB" dirty="0"/>
          </a:p>
        </p:txBody>
      </p:sp>
      <p:sp>
        <p:nvSpPr>
          <p:cNvPr id="9" name="Content Placeholder 2"/>
          <p:cNvSpPr>
            <a:spLocks noGrp="1"/>
          </p:cNvSpPr>
          <p:nvPr>
            <p:ph idx="16"/>
            <p:custDataLst>
              <p:tags r:id="rId2"/>
            </p:custDataLst>
          </p:nvPr>
        </p:nvSpPr>
        <p:spPr>
          <a:xfrm>
            <a:off x="6656244" y="1856501"/>
            <a:ext cx="2932875" cy="4858501"/>
          </a:xfrm>
        </p:spPr>
        <p:txBody>
          <a:bodyPr vert="horz" tIns="72000"/>
          <a:lstStyle>
            <a:lvl1pPr>
              <a:spcBef>
                <a:spcPts val="247"/>
              </a:spcBef>
              <a:spcAft>
                <a:spcPts val="247"/>
              </a:spcAft>
              <a:tabLst>
                <a:tab pos="2871466" algn="r"/>
              </a:tabLst>
              <a:defRPr>
                <a:solidFill>
                  <a:schemeClr val="accent1"/>
                </a:solidFill>
              </a:defRPr>
            </a:lvl1pPr>
            <a:lvl2pPr>
              <a:spcBef>
                <a:spcPts val="247"/>
              </a:spcBef>
              <a:spcAft>
                <a:spcPts val="247"/>
              </a:spcAft>
              <a:tabLst>
                <a:tab pos="2871466" algn="r"/>
              </a:tabLst>
              <a:defRPr/>
            </a:lvl2pPr>
            <a:lvl3pPr>
              <a:tabLst>
                <a:tab pos="2871466" algn="r"/>
              </a:tabLst>
              <a:defRPr/>
            </a:lvl3pPr>
            <a:lvl4pPr>
              <a:tabLst>
                <a:tab pos="2871466" algn="r"/>
              </a:tabLst>
              <a:defRPr/>
            </a:lvl4pPr>
            <a:lvl5pPr>
              <a:tabLst>
                <a:tab pos="2871466" algn="r"/>
              </a:tabLs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2" name="Title 1"/>
          <p:cNvSpPr txBox="1">
            <a:spLocks/>
          </p:cNvSpPr>
          <p:nvPr>
            <p:custDataLst>
              <p:tags r:id="rId3"/>
            </p:custDataLst>
          </p:nvPr>
        </p:nvSpPr>
        <p:spPr>
          <a:xfrm>
            <a:off x="443881" y="1856501"/>
            <a:ext cx="2932875" cy="4858501"/>
          </a:xfrm>
          <a:prstGeom prst="rect">
            <a:avLst/>
          </a:prstGeom>
        </p:spPr>
        <p:txBody>
          <a:bodyPr vert="horz" lIns="0" tIns="59250" rIns="0" bIns="59250" rtlCol="0" anchor="t">
            <a:noAutofit/>
          </a:bodyPr>
          <a:lstStyle>
            <a:lvl1pPr algn="l" defTabSz="914400" rtl="0" eaLnBrk="1" latinLnBrk="0" hangingPunct="1">
              <a:lnSpc>
                <a:spcPct val="90000"/>
              </a:lnSpc>
              <a:spcBef>
                <a:spcPct val="0"/>
              </a:spcBef>
              <a:buNone/>
              <a:defRPr sz="4000" kern="1200">
                <a:solidFill>
                  <a:schemeClr val="accent1"/>
                </a:solidFill>
                <a:latin typeface="+mj-lt"/>
                <a:ea typeface="+mj-ea"/>
                <a:cs typeface="+mj-cs"/>
              </a:defRPr>
            </a:lvl1pPr>
          </a:lstStyle>
          <a:p>
            <a:r>
              <a:rPr lang="en-GB" sz="4000" noProof="0" dirty="0"/>
              <a:t>Contents</a:t>
            </a:r>
          </a:p>
        </p:txBody>
      </p:sp>
      <p:sp>
        <p:nvSpPr>
          <p:cNvPr id="7" name="Title 1"/>
          <p:cNvSpPr txBox="1">
            <a:spLocks/>
          </p:cNvSpPr>
          <p:nvPr>
            <p:custDataLst>
              <p:tags r:id="rId4"/>
            </p:custDataLst>
          </p:nvPr>
        </p:nvSpPr>
        <p:spPr>
          <a:xfrm>
            <a:off x="443881" y="1856501"/>
            <a:ext cx="2932875" cy="4858501"/>
          </a:xfrm>
          <a:prstGeom prst="rect">
            <a:avLst/>
          </a:prstGeom>
        </p:spPr>
        <p:txBody>
          <a:bodyPr vert="horz" lIns="0" tIns="59250" rIns="0" bIns="59250" rtlCol="0" anchor="t">
            <a:noAutofit/>
          </a:bodyPr>
          <a:lstStyle>
            <a:lvl1pPr algn="l" defTabSz="914400" rtl="0" eaLnBrk="1" latinLnBrk="0" hangingPunct="1">
              <a:lnSpc>
                <a:spcPct val="90000"/>
              </a:lnSpc>
              <a:spcBef>
                <a:spcPct val="0"/>
              </a:spcBef>
              <a:buNone/>
              <a:defRPr sz="4000" kern="1200">
                <a:solidFill>
                  <a:schemeClr val="accent1"/>
                </a:solidFill>
                <a:latin typeface="+mj-lt"/>
                <a:ea typeface="+mj-ea"/>
                <a:cs typeface="+mj-cs"/>
              </a:defRPr>
            </a:lvl1pPr>
          </a:lstStyle>
          <a:p>
            <a:r>
              <a:rPr lang="en-GB" sz="4000" noProof="0" dirty="0"/>
              <a:t>Contents</a:t>
            </a:r>
          </a:p>
        </p:txBody>
      </p:sp>
      <p:sp>
        <p:nvSpPr>
          <p:cNvPr id="8" name="Title 1"/>
          <p:cNvSpPr txBox="1">
            <a:spLocks/>
          </p:cNvSpPr>
          <p:nvPr userDrawn="1">
            <p:custDataLst>
              <p:tags r:id="rId5"/>
            </p:custDataLst>
          </p:nvPr>
        </p:nvSpPr>
        <p:spPr>
          <a:xfrm>
            <a:off x="443881" y="1856501"/>
            <a:ext cx="2932875" cy="4858501"/>
          </a:xfrm>
          <a:prstGeom prst="rect">
            <a:avLst/>
          </a:prstGeom>
        </p:spPr>
        <p:txBody>
          <a:bodyPr vert="horz" lIns="0" tIns="59250" rIns="0" bIns="59250" rtlCol="0" anchor="t">
            <a:noAutofit/>
          </a:bodyPr>
          <a:lstStyle>
            <a:lvl1pPr algn="l" defTabSz="914400" rtl="0" eaLnBrk="1" latinLnBrk="0" hangingPunct="1">
              <a:lnSpc>
                <a:spcPct val="90000"/>
              </a:lnSpc>
              <a:spcBef>
                <a:spcPct val="0"/>
              </a:spcBef>
              <a:buNone/>
              <a:defRPr sz="4000" kern="1200">
                <a:solidFill>
                  <a:schemeClr val="accent1"/>
                </a:solidFill>
                <a:latin typeface="+mj-lt"/>
                <a:ea typeface="+mj-ea"/>
                <a:cs typeface="+mj-cs"/>
              </a:defRPr>
            </a:lvl1pPr>
          </a:lstStyle>
          <a:p>
            <a:r>
              <a:rPr lang="en-GB" sz="4000" noProof="0" dirty="0"/>
              <a:t>Contents</a:t>
            </a:r>
          </a:p>
        </p:txBody>
      </p:sp>
    </p:spTree>
    <p:extLst>
      <p:ext uri="{BB962C8B-B14F-4D97-AF65-F5344CB8AC3E}">
        <p14:creationId xmlns:p14="http://schemas.microsoft.com/office/powerpoint/2010/main" val="12080972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En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987548" y="2946975"/>
            <a:ext cx="4057905" cy="1630800"/>
          </a:xfrm>
          <a:prstGeom prst="rect">
            <a:avLst/>
          </a:prstGeom>
        </p:spPr>
      </p:pic>
      <p:pic>
        <p:nvPicPr>
          <p:cNvPr id="3" name="Picture 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987548" y="2946975"/>
            <a:ext cx="4057905" cy="1630800"/>
          </a:xfrm>
          <a:prstGeom prst="rect">
            <a:avLst/>
          </a:prstGeom>
        </p:spPr>
      </p:pic>
      <p:pic>
        <p:nvPicPr>
          <p:cNvPr id="4" name="Picture 3"/>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2987548" y="2946975"/>
            <a:ext cx="4057905" cy="1630800"/>
          </a:xfrm>
          <a:prstGeom prst="rect">
            <a:avLst/>
          </a:prstGeom>
        </p:spPr>
      </p:pic>
    </p:spTree>
    <p:extLst>
      <p:ext uri="{BB962C8B-B14F-4D97-AF65-F5344CB8AC3E}">
        <p14:creationId xmlns:p14="http://schemas.microsoft.com/office/powerpoint/2010/main" val="1528268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7" name="Picture Placeholder 6"/>
          <p:cNvSpPr>
            <a:spLocks noGrp="1"/>
          </p:cNvSpPr>
          <p:nvPr>
            <p:ph type="pic" sz="quarter" idx="12"/>
            <p:custDataLst>
              <p:tags r:id="rId1"/>
            </p:custDataLst>
          </p:nvPr>
        </p:nvSpPr>
        <p:spPr>
          <a:xfrm>
            <a:off x="0" y="0"/>
            <a:ext cx="10033000" cy="7524750"/>
          </a:xfrm>
        </p:spPr>
        <p:txBody>
          <a:bodyPr/>
          <a:lstStyle/>
          <a:p>
            <a:r>
              <a:rPr lang="en-US" noProof="0"/>
              <a:t>Click icon to add picture</a:t>
            </a:r>
            <a:endParaRPr lang="en-GB" noProof="0" dirty="0"/>
          </a:p>
        </p:txBody>
      </p:sp>
      <p:sp>
        <p:nvSpPr>
          <p:cNvPr id="2" name="Title 1"/>
          <p:cNvSpPr>
            <a:spLocks noGrp="1"/>
          </p:cNvSpPr>
          <p:nvPr>
            <p:ph type="title"/>
            <p:custDataLst>
              <p:tags r:id="rId2"/>
            </p:custDataLst>
          </p:nvPr>
        </p:nvSpPr>
        <p:spPr>
          <a:xfrm>
            <a:off x="443881" y="1662175"/>
            <a:ext cx="9144662" cy="844810"/>
          </a:xfrm>
        </p:spPr>
        <p:txBody>
          <a:bodyPr vert="horz" anchor="t" anchorCtr="0">
            <a:spAutoFit/>
          </a:bodyPr>
          <a:lstStyle>
            <a:lvl1pPr>
              <a:defRPr sz="4000"/>
            </a:lvl1pPr>
            <a:lvl2pPr>
              <a:lnSpc>
                <a:spcPct val="90000"/>
              </a:lnSpc>
              <a:defRPr sz="4000">
                <a:solidFill>
                  <a:schemeClr val="bg1"/>
                </a:solidFill>
                <a:latin typeface="+mj-lt"/>
              </a:defRPr>
            </a:lvl2pPr>
          </a:lstStyle>
          <a:p>
            <a:pPr lvl="0"/>
            <a:r>
              <a:rPr lang="en-US" noProof="0"/>
              <a:t>Click to edit Master title style</a:t>
            </a:r>
            <a:endParaRPr lang="en-GB" noProof="0" dirty="0"/>
          </a:p>
        </p:txBody>
      </p:sp>
      <p:sp>
        <p:nvSpPr>
          <p:cNvPr id="3" name="Text Placeholder 2"/>
          <p:cNvSpPr>
            <a:spLocks noGrp="1"/>
          </p:cNvSpPr>
          <p:nvPr>
            <p:ph type="body" idx="1"/>
          </p:nvPr>
        </p:nvSpPr>
        <p:spPr>
          <a:xfrm>
            <a:off x="443881" y="2506985"/>
            <a:ext cx="9144662" cy="307777"/>
          </a:xfrm>
        </p:spPr>
        <p:txBody>
          <a:bodyPr>
            <a:spAutoFit/>
          </a:bodyPr>
          <a:lstStyle>
            <a:lvl1pPr marL="0" indent="0">
              <a:buNone/>
              <a:defRPr sz="2000">
                <a:solidFill>
                  <a:schemeClr val="tx1"/>
                </a:solidFill>
              </a:defRPr>
            </a:lvl1pPr>
            <a:lvl2pPr marL="0" indent="0">
              <a:spcBef>
                <a:spcPts val="999"/>
              </a:spcBef>
              <a:buNone/>
              <a:defRPr sz="2000">
                <a:solidFill>
                  <a:schemeClr val="bg1"/>
                </a:solidFill>
              </a:defRPr>
            </a:lvl2pPr>
            <a:lvl3pPr marL="752486" indent="0">
              <a:buNone/>
              <a:defRPr sz="1481">
                <a:solidFill>
                  <a:schemeClr val="tx1">
                    <a:tint val="75000"/>
                  </a:schemeClr>
                </a:solidFill>
              </a:defRPr>
            </a:lvl3pPr>
            <a:lvl4pPr marL="1128729" indent="0">
              <a:buNone/>
              <a:defRPr sz="1316">
                <a:solidFill>
                  <a:schemeClr val="tx1">
                    <a:tint val="75000"/>
                  </a:schemeClr>
                </a:solidFill>
              </a:defRPr>
            </a:lvl4pPr>
            <a:lvl5pPr marL="1504972" indent="0">
              <a:buNone/>
              <a:defRPr sz="1316">
                <a:solidFill>
                  <a:schemeClr val="tx1">
                    <a:tint val="75000"/>
                  </a:schemeClr>
                </a:solidFill>
              </a:defRPr>
            </a:lvl5pPr>
            <a:lvl6pPr marL="1881215" indent="0">
              <a:buNone/>
              <a:defRPr sz="1316">
                <a:solidFill>
                  <a:schemeClr val="tx1">
                    <a:tint val="75000"/>
                  </a:schemeClr>
                </a:solidFill>
              </a:defRPr>
            </a:lvl6pPr>
            <a:lvl7pPr marL="2257458" indent="0">
              <a:buNone/>
              <a:defRPr sz="1316">
                <a:solidFill>
                  <a:schemeClr val="tx1">
                    <a:tint val="75000"/>
                  </a:schemeClr>
                </a:solidFill>
              </a:defRPr>
            </a:lvl7pPr>
            <a:lvl8pPr marL="2633702" indent="0">
              <a:buNone/>
              <a:defRPr sz="1316">
                <a:solidFill>
                  <a:schemeClr val="tx1">
                    <a:tint val="75000"/>
                  </a:schemeClr>
                </a:solidFill>
              </a:defRPr>
            </a:lvl8pPr>
            <a:lvl9pPr marL="3009944" indent="0">
              <a:buNone/>
              <a:defRPr sz="1316">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4452638" y="7042211"/>
            <a:ext cx="2257425" cy="230704"/>
          </a:xfrm>
        </p:spPr>
        <p:txBody>
          <a:bodyPr/>
          <a:lstStyle/>
          <a:p>
            <a:fld id="{B8639A99-35CC-44AA-BF41-559EFC8F3081}" type="datetime1">
              <a:rPr lang="en-US" smtClean="0"/>
              <a:pPr/>
              <a:t>4/16/2021</a:t>
            </a:fld>
            <a:endParaRPr lang="en-US" dirty="0"/>
          </a:p>
        </p:txBody>
      </p:sp>
      <p:sp>
        <p:nvSpPr>
          <p:cNvPr id="5" name="Footer Placeholder 4"/>
          <p:cNvSpPr>
            <a:spLocks noGrp="1"/>
          </p:cNvSpPr>
          <p:nvPr>
            <p:ph type="ftr" sz="quarter" idx="11"/>
          </p:nvPr>
        </p:nvSpPr>
        <p:spPr/>
        <p:txBody>
          <a:bodyPr/>
          <a:lstStyle/>
          <a:p>
            <a:r>
              <a:rPr lang="en-US"/>
              <a:t>© Lloyd’s</a:t>
            </a:r>
            <a:endParaRPr lang="en-US" dirty="0"/>
          </a:p>
        </p:txBody>
      </p:sp>
    </p:spTree>
    <p:extLst>
      <p:ext uri="{BB962C8B-B14F-4D97-AF65-F5344CB8AC3E}">
        <p14:creationId xmlns:p14="http://schemas.microsoft.com/office/powerpoint/2010/main" val="2773709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4374" y="592500"/>
            <a:ext cx="9145238" cy="1066500"/>
          </a:xfrm>
        </p:spPr>
        <p:txBody>
          <a:bodyPr>
            <a:noAutofit/>
          </a:bodyPr>
          <a:lstStyle/>
          <a:p>
            <a:r>
              <a:rPr lang="en-US" noProof="0"/>
              <a:t>Click to edit Master title style</a:t>
            </a:r>
            <a:endParaRPr lang="en-GB" noProof="0" dirty="0"/>
          </a:p>
        </p:txBody>
      </p:sp>
      <p:sp>
        <p:nvSpPr>
          <p:cNvPr id="3" name="Content Placeholder 2"/>
          <p:cNvSpPr>
            <a:spLocks noGrp="1"/>
          </p:cNvSpPr>
          <p:nvPr>
            <p:ph idx="1"/>
            <p:custDataLst>
              <p:tags r:id="rId1"/>
            </p:custDataLst>
          </p:nvPr>
        </p:nvSpPr>
        <p:spPr>
          <a:xfrm>
            <a:off x="443881" y="1856501"/>
            <a:ext cx="9145238" cy="4858501"/>
          </a:xfrm>
        </p:spPr>
        <p:txBody>
          <a:bodyPr vert="horz"/>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Date Placeholder 3"/>
          <p:cNvSpPr>
            <a:spLocks noGrp="1"/>
          </p:cNvSpPr>
          <p:nvPr>
            <p:ph type="dt" sz="half" idx="14"/>
          </p:nvPr>
        </p:nvSpPr>
        <p:spPr/>
        <p:txBody>
          <a:bodyPr/>
          <a:lstStyle/>
          <a:p>
            <a:fld id="{51452A44-05C1-47E6-A00D-5D45C4F2C789}" type="datetime1">
              <a:rPr lang="en-GB" noProof="0" smtClean="0"/>
              <a:t>16/04/2021</a:t>
            </a:fld>
            <a:endParaRPr lang="en-GB" noProof="0" dirty="0"/>
          </a:p>
        </p:txBody>
      </p:sp>
      <p:sp>
        <p:nvSpPr>
          <p:cNvPr id="5" name="Footer Placeholder 4"/>
          <p:cNvSpPr>
            <a:spLocks noGrp="1"/>
          </p:cNvSpPr>
          <p:nvPr>
            <p:ph type="ftr" sz="quarter" idx="15"/>
          </p:nvPr>
        </p:nvSpPr>
        <p:spPr/>
        <p:txBody>
          <a:bodyPr/>
          <a:lstStyle/>
          <a:p>
            <a:r>
              <a:rPr lang="en-GB" noProof="0"/>
              <a:t>© Lloyd’s</a:t>
            </a:r>
            <a:endParaRPr lang="en-GB" noProof="0" dirty="0"/>
          </a:p>
        </p:txBody>
      </p:sp>
      <p:sp>
        <p:nvSpPr>
          <p:cNvPr id="8" name="Text Placeholder 7"/>
          <p:cNvSpPr>
            <a:spLocks noGrp="1"/>
          </p:cNvSpPr>
          <p:nvPr>
            <p:ph type="body" sz="quarter" idx="13"/>
            <p:custDataLst>
              <p:tags r:id="rId2"/>
            </p:custDataLst>
          </p:nvPr>
        </p:nvSpPr>
        <p:spPr>
          <a:xfrm>
            <a:off x="444374" y="1195528"/>
            <a:ext cx="9145238" cy="463472"/>
          </a:xfrm>
        </p:spPr>
        <p:txBody>
          <a:bodyPr tIns="36000" bIns="0">
            <a:noAutofit/>
          </a:bodyPr>
          <a:lstStyle>
            <a:lvl1pPr>
              <a:defRPr sz="1598">
                <a:solidFill>
                  <a:schemeClr val="tx1"/>
                </a:solidFill>
              </a:defRPr>
            </a:lvl1pPr>
          </a:lstStyle>
          <a:p>
            <a:pPr lvl="0"/>
            <a:r>
              <a:rPr lang="en-US" noProof="0"/>
              <a:t>Click to edit Master text styles</a:t>
            </a:r>
          </a:p>
        </p:txBody>
      </p:sp>
    </p:spTree>
    <p:extLst>
      <p:ext uri="{BB962C8B-B14F-4D97-AF65-F5344CB8AC3E}">
        <p14:creationId xmlns:p14="http://schemas.microsoft.com/office/powerpoint/2010/main" val="1374798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dirty="0"/>
          </a:p>
        </p:txBody>
      </p:sp>
      <p:sp>
        <p:nvSpPr>
          <p:cNvPr id="3" name="Content Placeholder 2"/>
          <p:cNvSpPr>
            <a:spLocks noGrp="1"/>
          </p:cNvSpPr>
          <p:nvPr>
            <p:ph sz="half" idx="1"/>
            <p:custDataLst>
              <p:tags r:id="rId1"/>
            </p:custDataLst>
          </p:nvPr>
        </p:nvSpPr>
        <p:spPr>
          <a:xfrm>
            <a:off x="444375" y="1856501"/>
            <a:ext cx="4424505" cy="4858501"/>
          </a:xfrm>
        </p:spPr>
        <p:txBody>
          <a:bodyPr vert="horz">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Content Placeholder 3"/>
          <p:cNvSpPr>
            <a:spLocks noGrp="1"/>
          </p:cNvSpPr>
          <p:nvPr>
            <p:ph sz="half" idx="2"/>
            <p:custDataLst>
              <p:tags r:id="rId2"/>
            </p:custDataLst>
          </p:nvPr>
        </p:nvSpPr>
        <p:spPr>
          <a:xfrm>
            <a:off x="5164122" y="1856501"/>
            <a:ext cx="4425490" cy="4858501"/>
          </a:xfrm>
        </p:spPr>
        <p:txBody>
          <a:bodyPr vert="horz">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5" name="Date Placeholder 4"/>
          <p:cNvSpPr>
            <a:spLocks noGrp="1"/>
          </p:cNvSpPr>
          <p:nvPr>
            <p:ph type="dt" sz="half" idx="10"/>
          </p:nvPr>
        </p:nvSpPr>
        <p:spPr/>
        <p:txBody>
          <a:bodyPr/>
          <a:lstStyle/>
          <a:p>
            <a:fld id="{777C3003-9730-43CD-B161-E7E918D13895}" type="datetime1">
              <a:rPr lang="en-GB" noProof="0" smtClean="0"/>
              <a:t>16/04/2021</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8" name="Text Placeholder 7"/>
          <p:cNvSpPr>
            <a:spLocks noGrp="1"/>
          </p:cNvSpPr>
          <p:nvPr>
            <p:ph type="body" sz="quarter" idx="13"/>
            <p:custDataLst>
              <p:tags r:id="rId3"/>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en-US" noProof="0"/>
              <a:t>Click to edit Master text styles</a:t>
            </a:r>
          </a:p>
        </p:txBody>
      </p:sp>
    </p:spTree>
    <p:extLst>
      <p:ext uri="{BB962C8B-B14F-4D97-AF65-F5344CB8AC3E}">
        <p14:creationId xmlns:p14="http://schemas.microsoft.com/office/powerpoint/2010/main" val="1137127653"/>
      </p:ext>
    </p:extLst>
  </p:cSld>
  <p:clrMapOvr>
    <a:masterClrMapping/>
  </p:clrMapOvr>
  <p:extLst>
    <p:ext uri="{DCECCB84-F9BA-43D5-87BE-67443E8EF086}">
      <p15:sldGuideLst xmlns:p15="http://schemas.microsoft.com/office/powerpoint/2012/main">
        <p15:guide id="0" pos="3067" userDrawn="1">
          <p15:clr>
            <a:srgbClr val="FBAE40"/>
          </p15:clr>
        </p15:guide>
        <p15:guide id="1" pos="3253"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en-US" noProof="0" dirty="0"/>
              <a:t>Click to edit Master text styles</a:t>
            </a:r>
          </a:p>
        </p:txBody>
      </p:sp>
      <p:sp>
        <p:nvSpPr>
          <p:cNvPr id="5" name="Title 4">
            <a:extLst>
              <a:ext uri="{FF2B5EF4-FFF2-40B4-BE49-F238E27FC236}">
                <a16:creationId xmlns:a16="http://schemas.microsoft.com/office/drawing/2014/main" id="{2B218FDF-9C43-4F63-9255-B3C671D1EF6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108120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D1A862-4273-4B52-A757-10D4EA83CF08}" type="datetime1">
              <a:rPr lang="en-GB" noProof="0" smtClean="0"/>
              <a:t>16/04/2021</a:t>
            </a:fld>
            <a:endParaRPr lang="en-GB" noProof="0" dirty="0"/>
          </a:p>
        </p:txBody>
      </p:sp>
      <p:sp>
        <p:nvSpPr>
          <p:cNvPr id="3" name="Footer Placeholder 2"/>
          <p:cNvSpPr>
            <a:spLocks noGrp="1"/>
          </p:cNvSpPr>
          <p:nvPr>
            <p:ph type="ftr" sz="quarter" idx="11"/>
          </p:nvPr>
        </p:nvSpPr>
        <p:spPr/>
        <p:txBody>
          <a:bodyPr/>
          <a:lstStyle/>
          <a:p>
            <a:r>
              <a:rPr lang="en-GB" noProof="0"/>
              <a:t>© Lloyd’s</a:t>
            </a:r>
            <a:endParaRPr lang="en-GB" noProof="0" dirty="0"/>
          </a:p>
        </p:txBody>
      </p:sp>
      <p:sp>
        <p:nvSpPr>
          <p:cNvPr id="8" name="TextBox 7"/>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noProof="0" smtClean="0">
                <a:solidFill>
                  <a:schemeClr val="accent1"/>
                </a:solidFill>
              </a:rPr>
              <a:pPr lvl="0"/>
              <a:t>‹#›</a:t>
            </a:fld>
            <a:endParaRPr lang="en-GB" sz="988" noProof="0" dirty="0">
              <a:solidFill>
                <a:schemeClr val="accent1"/>
              </a:solidFill>
            </a:endParaRPr>
          </a:p>
        </p:txBody>
      </p:sp>
      <p:sp>
        <p:nvSpPr>
          <p:cNvPr id="12" name="TextBox 11"/>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noProof="0" smtClean="0">
                <a:solidFill>
                  <a:schemeClr val="accent1"/>
                </a:solidFill>
              </a:rPr>
              <a:pPr lvl="0"/>
              <a:t>‹#›</a:t>
            </a:fld>
            <a:endParaRPr lang="en-GB" sz="988" noProof="0" dirty="0">
              <a:solidFill>
                <a:schemeClr val="accent1"/>
              </a:solidFill>
            </a:endParaRPr>
          </a:p>
        </p:txBody>
      </p:sp>
      <p:sp>
        <p:nvSpPr>
          <p:cNvPr id="16" name="TextBox 15"/>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noProof="0" smtClean="0">
                <a:solidFill>
                  <a:schemeClr val="accent1"/>
                </a:solidFill>
              </a:rPr>
              <a:pPr lvl="0"/>
              <a:t>‹#›</a:t>
            </a:fld>
            <a:endParaRPr lang="en-GB" sz="988" noProof="0" dirty="0">
              <a:solidFill>
                <a:schemeClr val="accent1"/>
              </a:solidFill>
            </a:endParaRPr>
          </a:p>
        </p:txBody>
      </p:sp>
      <p:sp>
        <p:nvSpPr>
          <p:cNvPr id="4" name="Rectangle 3"/>
          <p:cNvSpPr/>
          <p:nvPr/>
        </p:nvSpPr>
        <p:spPr>
          <a:xfrm>
            <a:off x="0" y="1481959"/>
            <a:ext cx="10033000" cy="44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324" tIns="45662" rIns="91324" bIns="45662" numCol="1" spcCol="0" rtlCol="0" fromWordArt="0" anchor="ctr" anchorCtr="0" forceAA="0" compatLnSpc="1">
            <a:prstTxWarp prst="textNoShape">
              <a:avLst/>
            </a:prstTxWarp>
            <a:noAutofit/>
          </a:bodyPr>
          <a:lstStyle/>
          <a:p>
            <a:pPr algn="ctr"/>
            <a:endParaRPr lang="en-GB" sz="1798" noProof="0" dirty="0"/>
          </a:p>
        </p:txBody>
      </p:sp>
      <p:sp>
        <p:nvSpPr>
          <p:cNvPr id="9" name="TextBox 8"/>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noProof="0" smtClean="0">
                <a:solidFill>
                  <a:schemeClr val="accent1"/>
                </a:solidFill>
              </a:rPr>
              <a:pPr lvl="0"/>
              <a:t>‹#›</a:t>
            </a:fld>
            <a:endParaRPr lang="en-GB" sz="988" noProof="0" dirty="0">
              <a:solidFill>
                <a:schemeClr val="accent1"/>
              </a:solidFill>
            </a:endParaRPr>
          </a:p>
        </p:txBody>
      </p:sp>
      <p:sp>
        <p:nvSpPr>
          <p:cNvPr id="10" name="Rectangle 9"/>
          <p:cNvSpPr/>
          <p:nvPr/>
        </p:nvSpPr>
        <p:spPr>
          <a:xfrm>
            <a:off x="0" y="1481959"/>
            <a:ext cx="10033000" cy="44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324" tIns="45662" rIns="91324" bIns="45662" numCol="1" spcCol="0" rtlCol="0" fromWordArt="0" anchor="ctr" anchorCtr="0" forceAA="0" compatLnSpc="1">
            <a:prstTxWarp prst="textNoShape">
              <a:avLst/>
            </a:prstTxWarp>
            <a:noAutofit/>
          </a:bodyPr>
          <a:lstStyle/>
          <a:p>
            <a:pPr algn="ctr"/>
            <a:endParaRPr lang="en-GB" sz="1798" noProof="0" dirty="0"/>
          </a:p>
        </p:txBody>
      </p:sp>
      <p:sp>
        <p:nvSpPr>
          <p:cNvPr id="11" name="TextBox 10"/>
          <p:cNvSpPr txBox="1">
            <a:spLocks/>
          </p:cNvSpPr>
          <p:nvPr userDrawn="1"/>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noProof="0" smtClean="0">
                <a:solidFill>
                  <a:schemeClr val="accent1"/>
                </a:solidFill>
              </a:rPr>
              <a:pPr lvl="0"/>
              <a:t>‹#›</a:t>
            </a:fld>
            <a:endParaRPr lang="en-GB" sz="988" noProof="0" dirty="0">
              <a:solidFill>
                <a:schemeClr val="accent1"/>
              </a:solidFill>
            </a:endParaRPr>
          </a:p>
        </p:txBody>
      </p:sp>
      <p:sp>
        <p:nvSpPr>
          <p:cNvPr id="13" name="Rectangle 12"/>
          <p:cNvSpPr/>
          <p:nvPr userDrawn="1"/>
        </p:nvSpPr>
        <p:spPr>
          <a:xfrm>
            <a:off x="0" y="1481959"/>
            <a:ext cx="10033000" cy="44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324" tIns="45662" rIns="91324" bIns="45662" numCol="1" spcCol="0" rtlCol="0" fromWordArt="0" anchor="ctr" anchorCtr="0" forceAA="0" compatLnSpc="1">
            <a:prstTxWarp prst="textNoShape">
              <a:avLst/>
            </a:prstTxWarp>
            <a:noAutofit/>
          </a:bodyPr>
          <a:lstStyle/>
          <a:p>
            <a:pPr algn="ctr"/>
            <a:endParaRPr lang="en-GB" sz="1798" noProof="0" dirty="0"/>
          </a:p>
        </p:txBody>
      </p:sp>
    </p:spTree>
    <p:extLst>
      <p:ext uri="{BB962C8B-B14F-4D97-AF65-F5344CB8AC3E}">
        <p14:creationId xmlns:p14="http://schemas.microsoft.com/office/powerpoint/2010/main" val="2012395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ext Styl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Bef>
                <a:spcPts val="988"/>
              </a:spcBef>
              <a:defRPr sz="2397"/>
            </a:lvl1pPr>
            <a:lvl2pPr>
              <a:spcBef>
                <a:spcPts val="493"/>
              </a:spcBef>
              <a:defRPr sz="2397"/>
            </a:lvl2pPr>
            <a:lvl3pPr marL="414756" indent="-414756">
              <a:spcBef>
                <a:spcPts val="0"/>
              </a:spcBef>
              <a:defRPr sz="1798"/>
            </a:lvl3pPr>
            <a:lvl4pPr marL="829512" indent="-414756">
              <a:spcBef>
                <a:spcPts val="0"/>
              </a:spcBef>
              <a:defRPr sz="1798"/>
            </a:lvl4pPr>
            <a:lvl5pPr marL="1244268" indent="-414756">
              <a:spcBef>
                <a:spcPts val="0"/>
              </a:spcBef>
              <a:defRPr sz="1798"/>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Date Placeholder 3"/>
          <p:cNvSpPr>
            <a:spLocks noGrp="1"/>
          </p:cNvSpPr>
          <p:nvPr>
            <p:ph type="dt" sz="half" idx="14"/>
          </p:nvPr>
        </p:nvSpPr>
        <p:spPr/>
        <p:txBody>
          <a:bodyPr/>
          <a:lstStyle/>
          <a:p>
            <a:fld id="{78D130F4-81C5-483D-8FDB-27A7F24B83F4}" type="datetime1">
              <a:rPr lang="en-GB" noProof="0" smtClean="0"/>
              <a:t>16/04/2021</a:t>
            </a:fld>
            <a:endParaRPr lang="en-GB" noProof="0" dirty="0"/>
          </a:p>
        </p:txBody>
      </p:sp>
      <p:sp>
        <p:nvSpPr>
          <p:cNvPr id="5" name="Footer Placeholder 4"/>
          <p:cNvSpPr>
            <a:spLocks noGrp="1"/>
          </p:cNvSpPr>
          <p:nvPr>
            <p:ph type="ftr" sz="quarter" idx="15"/>
          </p:nvPr>
        </p:nvSpPr>
        <p:spPr/>
        <p:txBody>
          <a:bodyPr/>
          <a:lstStyle/>
          <a:p>
            <a:r>
              <a:rPr lang="en-GB" noProof="0"/>
              <a:t>© Lloyd’s</a:t>
            </a:r>
            <a:endParaRPr lang="en-GB" noProof="0" dirty="0"/>
          </a:p>
        </p:txBody>
      </p:sp>
      <p:sp>
        <p:nvSpPr>
          <p:cNvPr id="6" name="Title 5"/>
          <p:cNvSpPr>
            <a:spLocks noGrp="1"/>
          </p:cNvSpPr>
          <p:nvPr>
            <p:ph type="title"/>
          </p:nvPr>
        </p:nvSpPr>
        <p:spPr/>
        <p:txBody>
          <a:bodyPr/>
          <a:lstStyle/>
          <a:p>
            <a:r>
              <a:rPr lang="en-US" noProof="0"/>
              <a:t>Click to edit Master title style</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en-US" noProof="0"/>
              <a:t>Click to edit Master text styles</a:t>
            </a:r>
          </a:p>
        </p:txBody>
      </p:sp>
    </p:spTree>
    <p:extLst>
      <p:ext uri="{BB962C8B-B14F-4D97-AF65-F5344CB8AC3E}">
        <p14:creationId xmlns:p14="http://schemas.microsoft.com/office/powerpoint/2010/main" val="659318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Text Style 1 + Bright blue">
    <p:spTree>
      <p:nvGrpSpPr>
        <p:cNvPr id="1" name=""/>
        <p:cNvGrpSpPr/>
        <p:nvPr/>
      </p:nvGrpSpPr>
      <p:grpSpPr>
        <a:xfrm>
          <a:off x="0" y="0"/>
          <a:ext cx="0" cy="0"/>
          <a:chOff x="0" y="0"/>
          <a:chExt cx="0" cy="0"/>
        </a:xfrm>
      </p:grpSpPr>
      <p:sp>
        <p:nvSpPr>
          <p:cNvPr id="2" name="Title 1"/>
          <p:cNvSpPr>
            <a:spLocks noGrp="1"/>
          </p:cNvSpPr>
          <p:nvPr>
            <p:ph type="title"/>
          </p:nvPr>
        </p:nvSpPr>
        <p:spPr>
          <a:xfrm>
            <a:off x="444374" y="592500"/>
            <a:ext cx="9145238" cy="1066500"/>
          </a:xfrm>
        </p:spPr>
        <p:txBody>
          <a:bodyPr>
            <a:noAutofit/>
          </a:bodyPr>
          <a:lstStyle>
            <a:lvl1pPr>
              <a:defRPr>
                <a:solidFill>
                  <a:schemeClr val="bg1"/>
                </a:solidFill>
              </a:defRPr>
            </a:lvl1pPr>
          </a:lstStyle>
          <a:p>
            <a:r>
              <a:rPr lang="en-US" noProof="0"/>
              <a:t>Click to edit Master title style</a:t>
            </a:r>
            <a:endParaRPr lang="en-GB" noProof="0" dirty="0"/>
          </a:p>
        </p:txBody>
      </p:sp>
      <p:sp>
        <p:nvSpPr>
          <p:cNvPr id="3" name="Content Placeholder 2"/>
          <p:cNvSpPr>
            <a:spLocks noGrp="1"/>
          </p:cNvSpPr>
          <p:nvPr>
            <p:ph idx="1"/>
          </p:nvPr>
        </p:nvSpPr>
        <p:spPr/>
        <p:txBody>
          <a:bodyPr>
            <a:noAutofit/>
          </a:bodyPr>
          <a:lstStyle>
            <a:lvl1pPr>
              <a:spcBef>
                <a:spcPts val="988"/>
              </a:spcBef>
              <a:defRPr sz="2397">
                <a:solidFill>
                  <a:schemeClr val="bg1"/>
                </a:solidFill>
              </a:defRPr>
            </a:lvl1pPr>
            <a:lvl2pPr>
              <a:spcBef>
                <a:spcPts val="493"/>
              </a:spcBef>
              <a:defRPr sz="2397">
                <a:solidFill>
                  <a:schemeClr val="bg1"/>
                </a:solidFill>
              </a:defRPr>
            </a:lvl2pPr>
            <a:lvl3pPr marL="414756" indent="-414756">
              <a:spcBef>
                <a:spcPts val="0"/>
              </a:spcBef>
              <a:defRPr sz="1798">
                <a:solidFill>
                  <a:schemeClr val="bg1"/>
                </a:solidFill>
              </a:defRPr>
            </a:lvl3pPr>
            <a:lvl4pPr marL="829512" indent="-414756">
              <a:spcBef>
                <a:spcPts val="0"/>
              </a:spcBef>
              <a:defRPr sz="1798">
                <a:solidFill>
                  <a:schemeClr val="bg1"/>
                </a:solidFill>
              </a:defRPr>
            </a:lvl4pPr>
            <a:lvl5pPr marL="1244268" indent="-414756">
              <a:spcBef>
                <a:spcPts val="0"/>
              </a:spcBef>
              <a:defRPr sz="1798">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Date Placeholder 3"/>
          <p:cNvSpPr>
            <a:spLocks noGrp="1"/>
          </p:cNvSpPr>
          <p:nvPr>
            <p:ph type="dt" sz="half" idx="14"/>
          </p:nvPr>
        </p:nvSpPr>
        <p:spPr/>
        <p:txBody>
          <a:bodyPr/>
          <a:lstStyle>
            <a:lvl1pPr>
              <a:defRPr>
                <a:solidFill>
                  <a:schemeClr val="bg1"/>
                </a:solidFill>
              </a:defRPr>
            </a:lvl1pPr>
          </a:lstStyle>
          <a:p>
            <a:fld id="{AD03BCBE-75C0-47C5-8CA3-2FDC67A8448D}" type="datetime1">
              <a:rPr lang="en-GB" noProof="0" smtClean="0"/>
              <a:t>16/04/2021</a:t>
            </a:fld>
            <a:endParaRPr lang="en-GB" noProof="0" dirty="0"/>
          </a:p>
        </p:txBody>
      </p:sp>
      <p:sp>
        <p:nvSpPr>
          <p:cNvPr id="5" name="Footer Placeholder 4"/>
          <p:cNvSpPr>
            <a:spLocks noGrp="1"/>
          </p:cNvSpPr>
          <p:nvPr>
            <p:ph type="ftr" sz="quarter" idx="15"/>
          </p:nvPr>
        </p:nvSpPr>
        <p:spPr/>
        <p:txBody>
          <a:bodyPr/>
          <a:lstStyle>
            <a:lvl1pPr>
              <a:defRPr>
                <a:solidFill>
                  <a:schemeClr val="bg1"/>
                </a:solidFill>
              </a:defRPr>
            </a:lvl1pPr>
          </a:lstStyle>
          <a:p>
            <a:r>
              <a:rPr lang="en-GB" noProof="0"/>
              <a:t>© Lloyd’s</a:t>
            </a:r>
            <a:endParaRPr lang="en-GB" noProof="0" dirty="0"/>
          </a:p>
        </p:txBody>
      </p:sp>
      <p:sp>
        <p:nvSpPr>
          <p:cNvPr id="22" name="TextBox 21"/>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bg1"/>
                </a:solidFill>
              </a:rPr>
              <a:pPr lvl="0"/>
              <a:t>‹#›</a:t>
            </a:fld>
            <a:endParaRPr lang="en-GB" sz="905" noProof="0" dirty="0">
              <a:solidFill>
                <a:schemeClr val="bg1"/>
              </a:solidFill>
            </a:endParaRPr>
          </a:p>
        </p:txBody>
      </p:sp>
      <p:cxnSp>
        <p:nvCxnSpPr>
          <p:cNvPr id="25" name="Straight Connector 24"/>
          <p:cNvCxnSpPr/>
          <p:nvPr/>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43881" y="5925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pic>
        <p:nvPicPr>
          <p:cNvPr id="28" name="Picture 27"/>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sp>
        <p:nvSpPr>
          <p:cNvPr id="8" name="Text Placeholder 7"/>
          <p:cNvSpPr>
            <a:spLocks noGrp="1"/>
          </p:cNvSpPr>
          <p:nvPr>
            <p:ph type="body" sz="quarter" idx="13"/>
          </p:nvPr>
        </p:nvSpPr>
        <p:spPr>
          <a:xfrm>
            <a:off x="444374" y="1195528"/>
            <a:ext cx="9145238" cy="463472"/>
          </a:xfrm>
        </p:spPr>
        <p:txBody>
          <a:bodyPr tIns="36000" bIns="0">
            <a:noAutofit/>
          </a:bodyPr>
          <a:lstStyle>
            <a:lvl1pPr>
              <a:defRPr sz="1598">
                <a:solidFill>
                  <a:schemeClr val="bg1"/>
                </a:solidFill>
              </a:defRPr>
            </a:lvl1pPr>
          </a:lstStyle>
          <a:p>
            <a:pPr lvl="0"/>
            <a:r>
              <a:rPr lang="en-US" noProof="0"/>
              <a:t>Click to edit Master text styles</a:t>
            </a:r>
          </a:p>
        </p:txBody>
      </p:sp>
      <p:sp>
        <p:nvSpPr>
          <p:cNvPr id="12" name="TextBox 11"/>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bg1"/>
                </a:solidFill>
              </a:rPr>
              <a:pPr lvl="0"/>
              <a:t>‹#›</a:t>
            </a:fld>
            <a:endParaRPr lang="en-GB" sz="905" noProof="0" dirty="0">
              <a:solidFill>
                <a:schemeClr val="bg1"/>
              </a:solidFill>
            </a:endParaRPr>
          </a:p>
        </p:txBody>
      </p:sp>
      <p:cxnSp>
        <p:nvCxnSpPr>
          <p:cNvPr id="13" name="Straight Connector 12"/>
          <p:cNvCxnSpPr/>
          <p:nvPr/>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3881" y="5925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extBox 16"/>
          <p:cNvSpPr txBox="1">
            <a:spLocks/>
          </p:cNvSpPr>
          <p:nvPr userDrawn="1"/>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bg1"/>
                </a:solidFill>
              </a:rPr>
              <a:pPr lvl="0"/>
              <a:t>‹#›</a:t>
            </a:fld>
            <a:endParaRPr lang="en-GB" sz="905" noProof="0" dirty="0">
              <a:solidFill>
                <a:schemeClr val="bg1"/>
              </a:solidFill>
            </a:endParaRPr>
          </a:p>
        </p:txBody>
      </p:sp>
      <p:cxnSp>
        <p:nvCxnSpPr>
          <p:cNvPr id="18" name="Straight Connector 17"/>
          <p:cNvCxnSpPr/>
          <p:nvPr userDrawn="1"/>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443881" y="5925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6329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emf"/><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4374" y="592500"/>
            <a:ext cx="9145238" cy="1066500"/>
          </a:xfrm>
          <a:prstGeom prst="rect">
            <a:avLst/>
          </a:prstGeom>
        </p:spPr>
        <p:txBody>
          <a:bodyPr vert="horz" lIns="0" tIns="216000" rIns="0" bIns="72000" rtlCol="0" anchor="t">
            <a:noAutofit/>
          </a:bodyPr>
          <a:lstStyle/>
          <a:p>
            <a:r>
              <a:rPr lang="en-US"/>
              <a:t>Click to edit Master title style</a:t>
            </a:r>
            <a:endParaRPr lang="en-GB" dirty="0"/>
          </a:p>
        </p:txBody>
      </p:sp>
      <p:sp>
        <p:nvSpPr>
          <p:cNvPr id="3" name="Text Placeholder 2"/>
          <p:cNvSpPr>
            <a:spLocks noGrp="1"/>
          </p:cNvSpPr>
          <p:nvPr>
            <p:ph type="body" idx="1"/>
            <p:custDataLst>
              <p:tags r:id="rId22"/>
            </p:custDataLst>
          </p:nvPr>
        </p:nvSpPr>
        <p:spPr>
          <a:xfrm>
            <a:off x="443881" y="1856500"/>
            <a:ext cx="9145238" cy="48585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2"/>
          </p:nvPr>
        </p:nvSpPr>
        <p:spPr>
          <a:xfrm>
            <a:off x="4452638" y="7042147"/>
            <a:ext cx="2257425" cy="230832"/>
          </a:xfrm>
          <a:prstGeom prst="rect">
            <a:avLst/>
          </a:prstGeom>
        </p:spPr>
        <p:txBody>
          <a:bodyPr vert="horz" lIns="0" tIns="45720" rIns="0" bIns="45720" rtlCol="0" anchor="ctr">
            <a:spAutoFit/>
          </a:bodyPr>
          <a:lstStyle>
            <a:lvl1pPr algn="ctr">
              <a:defRPr lang="en-GB" sz="900" smtClean="0">
                <a:solidFill>
                  <a:schemeClr val="accent1"/>
                </a:solidFill>
              </a:defRPr>
            </a:lvl1pPr>
            <a:lvl2pPr marL="0" algn="ctr">
              <a:defRPr sz="899">
                <a:solidFill>
                  <a:schemeClr val="bg1"/>
                </a:solidFill>
              </a:defRPr>
            </a:lvl2pPr>
          </a:lstStyle>
          <a:p>
            <a:fld id="{E44AED3E-B587-44A9-B410-C0F28F70B84D}" type="datetime1">
              <a:rPr lang="en-US" smtClean="0"/>
              <a:pPr/>
              <a:t>4/16/2021</a:t>
            </a:fld>
            <a:endParaRPr lang="en-US" dirty="0"/>
          </a:p>
        </p:txBody>
      </p:sp>
      <p:sp>
        <p:nvSpPr>
          <p:cNvPr id="5" name="Footer Placeholder 4"/>
          <p:cNvSpPr>
            <a:spLocks noGrp="1"/>
          </p:cNvSpPr>
          <p:nvPr>
            <p:ph type="ftr" sz="quarter" idx="3"/>
          </p:nvPr>
        </p:nvSpPr>
        <p:spPr>
          <a:xfrm>
            <a:off x="444374" y="7042147"/>
            <a:ext cx="3386138" cy="230832"/>
          </a:xfrm>
          <a:prstGeom prst="rect">
            <a:avLst/>
          </a:prstGeom>
        </p:spPr>
        <p:txBody>
          <a:bodyPr vert="horz" lIns="0" tIns="45720" rIns="0" bIns="45720" rtlCol="0" anchor="ctr">
            <a:spAutoFit/>
          </a:bodyPr>
          <a:lstStyle>
            <a:lvl1pPr algn="l">
              <a:defRPr lang="en-GB" sz="899">
                <a:solidFill>
                  <a:schemeClr val="accent1"/>
                </a:solidFill>
              </a:defRPr>
            </a:lvl1pPr>
            <a:lvl2pPr marL="0" algn="l">
              <a:defRPr sz="899">
                <a:solidFill>
                  <a:schemeClr val="bg1"/>
                </a:solidFill>
              </a:defRPr>
            </a:lvl2pPr>
          </a:lstStyle>
          <a:p>
            <a:r>
              <a:rPr lang="en-GB"/>
              <a:t>© Lloyd’s</a:t>
            </a:r>
            <a:endParaRPr lang="en-GB" dirty="0"/>
          </a:p>
        </p:txBody>
      </p:sp>
      <p:sp>
        <p:nvSpPr>
          <p:cNvPr id="17" name="TextBox 16"/>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smtClean="0">
                <a:solidFill>
                  <a:schemeClr val="accent1"/>
                </a:solidFill>
              </a:rPr>
              <a:pPr lvl="0"/>
              <a:t>‹#›</a:t>
            </a:fld>
            <a:endParaRPr lang="en-GB" sz="988" dirty="0">
              <a:solidFill>
                <a:schemeClr val="accent1"/>
              </a:solidFill>
            </a:endParaRPr>
          </a:p>
        </p:txBody>
      </p:sp>
      <p:pic>
        <p:nvPicPr>
          <p:cNvPr id="24" name="Picture 23"/>
          <p:cNvPicPr>
            <a:picLocks noChangeAspect="1"/>
          </p:cNvPicPr>
          <p:nvPr userDrawn="1"/>
        </p:nvPicPr>
        <p:blipFill>
          <a:blip r:embed="rId26"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cxnSp>
        <p:nvCxnSpPr>
          <p:cNvPr id="26" name="Straight Connector 25"/>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empower - DO NOT DELETE!!!" hidden="1"/>
          <p:cNvSpPr/>
          <p:nvPr>
            <p:custDataLst>
              <p:tags r:id="rId23"/>
            </p:custDataLst>
          </p:nvPr>
        </p:nvSpPr>
        <p:spPr>
          <a:xfrm>
            <a:off x="0" y="0"/>
            <a:ext cx="0" cy="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p>
        </p:txBody>
      </p:sp>
      <p:sp>
        <p:nvSpPr>
          <p:cNvPr id="12" name="TextBox 11"/>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smtClean="0">
                <a:solidFill>
                  <a:schemeClr val="accent1"/>
                </a:solidFill>
              </a:rPr>
              <a:pPr lvl="0"/>
              <a:t>‹#›</a:t>
            </a:fld>
            <a:endParaRPr lang="en-GB" sz="988" dirty="0">
              <a:solidFill>
                <a:schemeClr val="accent1"/>
              </a:solidFill>
            </a:endParaRPr>
          </a:p>
        </p:txBody>
      </p:sp>
      <p:cxnSp>
        <p:nvCxnSpPr>
          <p:cNvPr id="14" name="Straight Connector 13"/>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empower - DO NOT DELETE!!!" hidden="1"/>
          <p:cNvSpPr/>
          <p:nvPr>
            <p:custDataLst>
              <p:tags r:id="rId24"/>
            </p:custDataLst>
          </p:nvPr>
        </p:nvSpPr>
        <p:spPr>
          <a:xfrm>
            <a:off x="0" y="0"/>
            <a:ext cx="0" cy="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p>
        </p:txBody>
      </p:sp>
      <p:sp>
        <p:nvSpPr>
          <p:cNvPr id="19" name="TextBox 18"/>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smtClean="0">
                <a:solidFill>
                  <a:schemeClr val="accent1"/>
                </a:solidFill>
              </a:rPr>
              <a:pPr lvl="0"/>
              <a:t>‹#›</a:t>
            </a:fld>
            <a:endParaRPr lang="en-GB" sz="988" dirty="0">
              <a:solidFill>
                <a:schemeClr val="accent1"/>
              </a:solidFill>
            </a:endParaRPr>
          </a:p>
        </p:txBody>
      </p:sp>
      <p:cxnSp>
        <p:nvCxnSpPr>
          <p:cNvPr id="21" name="Straight Connector 20"/>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empower - DO NOT DELETE!!!" hidden="1"/>
          <p:cNvSpPr/>
          <p:nvPr>
            <p:custDataLst>
              <p:tags r:id="rId25"/>
            </p:custDataLst>
          </p:nvPr>
        </p:nvSpPr>
        <p:spPr>
          <a:xfrm>
            <a:off x="0" y="0"/>
            <a:ext cx="0" cy="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p>
        </p:txBody>
      </p:sp>
      <p:sp>
        <p:nvSpPr>
          <p:cNvPr id="8" name="MSIPCMContentMarking" descr="{&quot;HashCode&quot;:-829928686,&quot;Placement&quot;:&quot;Footer&quot;,&quot;Top&quot;:571.843,&quot;Left&quot;:329.413544,&quot;SlideWidth&quot;:790,&quot;SlideHeight&quot;:592}">
            <a:extLst>
              <a:ext uri="{FF2B5EF4-FFF2-40B4-BE49-F238E27FC236}">
                <a16:creationId xmlns:a16="http://schemas.microsoft.com/office/drawing/2014/main" id="{570DA3FB-905E-4D5B-92A6-106A39F25CF0}"/>
              </a:ext>
            </a:extLst>
          </p:cNvPr>
          <p:cNvSpPr txBox="1"/>
          <p:nvPr userDrawn="1"/>
        </p:nvSpPr>
        <p:spPr>
          <a:xfrm>
            <a:off x="4183552" y="7262406"/>
            <a:ext cx="1665897"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000000"/>
                </a:solidFill>
                <a:latin typeface="Calibri" panose="020F0502020204030204" pitchFamily="34" charset="0"/>
              </a:rPr>
              <a:t>Classification: Confidential</a:t>
            </a:r>
          </a:p>
        </p:txBody>
      </p:sp>
    </p:spTree>
    <p:extLst>
      <p:ext uri="{BB962C8B-B14F-4D97-AF65-F5344CB8AC3E}">
        <p14:creationId xmlns:p14="http://schemas.microsoft.com/office/powerpoint/2010/main" val="3543535820"/>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789" r:id="rId13"/>
    <p:sldLayoutId id="2147483790" r:id="rId14"/>
    <p:sldLayoutId id="2147483791" r:id="rId15"/>
    <p:sldLayoutId id="2147483792" r:id="rId16"/>
    <p:sldLayoutId id="2147483793" r:id="rId17"/>
    <p:sldLayoutId id="2147483794" r:id="rId18"/>
    <p:sldLayoutId id="2147483795" r:id="rId19"/>
    <p:sldLayoutId id="2147483796" r:id="rId20"/>
  </p:sldLayoutIdLst>
  <p:hf sldNum="0" hdr="0" dt="0"/>
  <p:txStyles>
    <p:titleStyle>
      <a:lvl1pPr algn="l" defTabSz="752486" rtl="0" eaLnBrk="1" latinLnBrk="0" hangingPunct="1">
        <a:lnSpc>
          <a:spcPct val="90000"/>
        </a:lnSpc>
        <a:spcBef>
          <a:spcPct val="0"/>
        </a:spcBef>
        <a:buNone/>
        <a:defRPr sz="2397" kern="1200">
          <a:solidFill>
            <a:schemeClr val="accent1"/>
          </a:solidFill>
          <a:latin typeface="+mj-lt"/>
          <a:ea typeface="+mj-ea"/>
          <a:cs typeface="+mj-cs"/>
        </a:defRPr>
      </a:lvl1pPr>
    </p:titleStyle>
    <p:bodyStyle>
      <a:lvl1pPr marL="0" indent="0" algn="l" defTabSz="752486" rtl="0" eaLnBrk="1" latinLnBrk="0" hangingPunct="1">
        <a:lnSpc>
          <a:spcPct val="100000"/>
        </a:lnSpc>
        <a:spcBef>
          <a:spcPts val="999"/>
        </a:spcBef>
        <a:spcAft>
          <a:spcPts val="399"/>
        </a:spcAft>
        <a:buFontTx/>
        <a:buNone/>
        <a:defRPr sz="1398" kern="1200">
          <a:solidFill>
            <a:schemeClr val="accent1"/>
          </a:solidFill>
          <a:latin typeface="+mn-lt"/>
          <a:ea typeface="+mn-ea"/>
          <a:cs typeface="+mn-cs"/>
        </a:defRPr>
      </a:lvl1pPr>
      <a:lvl2pPr marL="0" indent="0" algn="l" defTabSz="752486" rtl="0" eaLnBrk="1" latinLnBrk="0" hangingPunct="1">
        <a:lnSpc>
          <a:spcPct val="100000"/>
        </a:lnSpc>
        <a:spcBef>
          <a:spcPts val="399"/>
        </a:spcBef>
        <a:spcAft>
          <a:spcPts val="399"/>
        </a:spcAft>
        <a:buFontTx/>
        <a:buNone/>
        <a:defRPr sz="1398" kern="1200">
          <a:solidFill>
            <a:schemeClr val="tx1"/>
          </a:solidFill>
          <a:latin typeface="+mn-lt"/>
          <a:ea typeface="+mn-ea"/>
          <a:cs typeface="+mn-cs"/>
        </a:defRPr>
      </a:lvl2pPr>
      <a:lvl3pPr marL="269649" indent="-269649" algn="l" defTabSz="752486" rtl="0" eaLnBrk="1" latinLnBrk="0" hangingPunct="1">
        <a:lnSpc>
          <a:spcPct val="100000"/>
        </a:lnSpc>
        <a:spcBef>
          <a:spcPts val="0"/>
        </a:spcBef>
        <a:spcAft>
          <a:spcPts val="399"/>
        </a:spcAft>
        <a:buFont typeface="Arial" panose="020B0604020202020204" pitchFamily="34" charset="0"/>
        <a:buChar char="—"/>
        <a:defRPr sz="1198" kern="1200">
          <a:solidFill>
            <a:schemeClr val="tx1"/>
          </a:solidFill>
          <a:latin typeface="+mn-lt"/>
          <a:ea typeface="+mn-ea"/>
          <a:cs typeface="+mn-cs"/>
        </a:defRPr>
      </a:lvl3pPr>
      <a:lvl4pPr marL="539298" indent="-269649" algn="l" defTabSz="752486" rtl="0" eaLnBrk="1" latinLnBrk="0" hangingPunct="1">
        <a:lnSpc>
          <a:spcPct val="100000"/>
        </a:lnSpc>
        <a:spcBef>
          <a:spcPts val="0"/>
        </a:spcBef>
        <a:spcAft>
          <a:spcPts val="399"/>
        </a:spcAft>
        <a:buFont typeface="Arial" panose="020B0604020202020204" pitchFamily="34" charset="0"/>
        <a:buChar char="–"/>
        <a:defRPr sz="1198" kern="1200">
          <a:solidFill>
            <a:schemeClr val="tx1"/>
          </a:solidFill>
          <a:latin typeface="+mn-lt"/>
          <a:ea typeface="+mn-ea"/>
          <a:cs typeface="+mn-cs"/>
        </a:defRPr>
      </a:lvl4pPr>
      <a:lvl5pPr marL="808947" indent="-269649" algn="l" defTabSz="752486" rtl="0" eaLnBrk="1" latinLnBrk="0" hangingPunct="1">
        <a:lnSpc>
          <a:spcPct val="100000"/>
        </a:lnSpc>
        <a:spcBef>
          <a:spcPts val="0"/>
        </a:spcBef>
        <a:spcAft>
          <a:spcPts val="399"/>
        </a:spcAft>
        <a:buFont typeface="Arial" panose="020B0604020202020204" pitchFamily="34" charset="0"/>
        <a:buChar char="–"/>
        <a:defRPr sz="1198" kern="1200">
          <a:solidFill>
            <a:schemeClr val="tx1"/>
          </a:solidFill>
          <a:latin typeface="+mn-lt"/>
          <a:ea typeface="+mn-ea"/>
          <a:cs typeface="+mn-cs"/>
        </a:defRPr>
      </a:lvl5pPr>
      <a:lvl6pPr marL="2069336" indent="-188121" algn="l" defTabSz="752486" rtl="0" eaLnBrk="1" latinLnBrk="0" hangingPunct="1">
        <a:lnSpc>
          <a:spcPct val="90000"/>
        </a:lnSpc>
        <a:spcBef>
          <a:spcPts val="411"/>
        </a:spcBef>
        <a:buFont typeface="Arial" panose="020B0604020202020204" pitchFamily="34" charset="0"/>
        <a:buChar char="•"/>
        <a:defRPr sz="1481" kern="1200">
          <a:solidFill>
            <a:schemeClr val="tx1"/>
          </a:solidFill>
          <a:latin typeface="+mn-lt"/>
          <a:ea typeface="+mn-ea"/>
          <a:cs typeface="+mn-cs"/>
        </a:defRPr>
      </a:lvl6pPr>
      <a:lvl7pPr marL="2445580" indent="-188121" algn="l" defTabSz="752486" rtl="0" eaLnBrk="1" latinLnBrk="0" hangingPunct="1">
        <a:lnSpc>
          <a:spcPct val="90000"/>
        </a:lnSpc>
        <a:spcBef>
          <a:spcPts val="411"/>
        </a:spcBef>
        <a:buFont typeface="Arial" panose="020B0604020202020204" pitchFamily="34" charset="0"/>
        <a:buChar char="•"/>
        <a:defRPr sz="1481" kern="1200">
          <a:solidFill>
            <a:schemeClr val="tx1"/>
          </a:solidFill>
          <a:latin typeface="+mn-lt"/>
          <a:ea typeface="+mn-ea"/>
          <a:cs typeface="+mn-cs"/>
        </a:defRPr>
      </a:lvl7pPr>
      <a:lvl8pPr marL="2821823" indent="-188121" algn="l" defTabSz="752486" rtl="0" eaLnBrk="1" latinLnBrk="0" hangingPunct="1">
        <a:lnSpc>
          <a:spcPct val="90000"/>
        </a:lnSpc>
        <a:spcBef>
          <a:spcPts val="411"/>
        </a:spcBef>
        <a:buFont typeface="Arial" panose="020B0604020202020204" pitchFamily="34" charset="0"/>
        <a:buChar char="•"/>
        <a:defRPr sz="1481" kern="1200">
          <a:solidFill>
            <a:schemeClr val="tx1"/>
          </a:solidFill>
          <a:latin typeface="+mn-lt"/>
          <a:ea typeface="+mn-ea"/>
          <a:cs typeface="+mn-cs"/>
        </a:defRPr>
      </a:lvl8pPr>
      <a:lvl9pPr marL="3198066" indent="-188121" algn="l" defTabSz="752486" rtl="0" eaLnBrk="1" latinLnBrk="0" hangingPunct="1">
        <a:lnSpc>
          <a:spcPct val="90000"/>
        </a:lnSpc>
        <a:spcBef>
          <a:spcPts val="411"/>
        </a:spcBef>
        <a:buFont typeface="Arial" panose="020B0604020202020204" pitchFamily="34" charset="0"/>
        <a:buChar char="•"/>
        <a:defRPr sz="1481" kern="1200">
          <a:solidFill>
            <a:schemeClr val="tx1"/>
          </a:solidFill>
          <a:latin typeface="+mn-lt"/>
          <a:ea typeface="+mn-ea"/>
          <a:cs typeface="+mn-cs"/>
        </a:defRPr>
      </a:lvl9pPr>
    </p:bodyStyle>
    <p:otherStyle>
      <a:defPPr>
        <a:defRPr lang="en-US"/>
      </a:defPPr>
      <a:lvl1pPr marL="0" algn="l" defTabSz="752486" rtl="0" eaLnBrk="1" latinLnBrk="0" hangingPunct="1">
        <a:defRPr sz="1481" kern="1200">
          <a:solidFill>
            <a:schemeClr val="tx1"/>
          </a:solidFill>
          <a:latin typeface="+mn-lt"/>
          <a:ea typeface="+mn-ea"/>
          <a:cs typeface="+mn-cs"/>
        </a:defRPr>
      </a:lvl1pPr>
      <a:lvl2pPr marL="376243" algn="l" defTabSz="752486" rtl="0" eaLnBrk="1" latinLnBrk="0" hangingPunct="1">
        <a:defRPr sz="1481" kern="1200">
          <a:solidFill>
            <a:schemeClr val="tx1"/>
          </a:solidFill>
          <a:latin typeface="+mn-lt"/>
          <a:ea typeface="+mn-ea"/>
          <a:cs typeface="+mn-cs"/>
        </a:defRPr>
      </a:lvl2pPr>
      <a:lvl3pPr marL="752486" algn="l" defTabSz="752486" rtl="0" eaLnBrk="1" latinLnBrk="0" hangingPunct="1">
        <a:defRPr sz="1481" kern="1200">
          <a:solidFill>
            <a:schemeClr val="tx1"/>
          </a:solidFill>
          <a:latin typeface="+mn-lt"/>
          <a:ea typeface="+mn-ea"/>
          <a:cs typeface="+mn-cs"/>
        </a:defRPr>
      </a:lvl3pPr>
      <a:lvl4pPr marL="1128729" algn="l" defTabSz="752486" rtl="0" eaLnBrk="1" latinLnBrk="0" hangingPunct="1">
        <a:defRPr sz="1481" kern="1200">
          <a:solidFill>
            <a:schemeClr val="tx1"/>
          </a:solidFill>
          <a:latin typeface="+mn-lt"/>
          <a:ea typeface="+mn-ea"/>
          <a:cs typeface="+mn-cs"/>
        </a:defRPr>
      </a:lvl4pPr>
      <a:lvl5pPr marL="1504972" algn="l" defTabSz="752486" rtl="0" eaLnBrk="1" latinLnBrk="0" hangingPunct="1">
        <a:defRPr sz="1481" kern="1200">
          <a:solidFill>
            <a:schemeClr val="tx1"/>
          </a:solidFill>
          <a:latin typeface="+mn-lt"/>
          <a:ea typeface="+mn-ea"/>
          <a:cs typeface="+mn-cs"/>
        </a:defRPr>
      </a:lvl5pPr>
      <a:lvl6pPr marL="1881215" algn="l" defTabSz="752486" rtl="0" eaLnBrk="1" latinLnBrk="0" hangingPunct="1">
        <a:defRPr sz="1481" kern="1200">
          <a:solidFill>
            <a:schemeClr val="tx1"/>
          </a:solidFill>
          <a:latin typeface="+mn-lt"/>
          <a:ea typeface="+mn-ea"/>
          <a:cs typeface="+mn-cs"/>
        </a:defRPr>
      </a:lvl6pPr>
      <a:lvl7pPr marL="2257458" algn="l" defTabSz="752486" rtl="0" eaLnBrk="1" latinLnBrk="0" hangingPunct="1">
        <a:defRPr sz="1481" kern="1200">
          <a:solidFill>
            <a:schemeClr val="tx1"/>
          </a:solidFill>
          <a:latin typeface="+mn-lt"/>
          <a:ea typeface="+mn-ea"/>
          <a:cs typeface="+mn-cs"/>
        </a:defRPr>
      </a:lvl7pPr>
      <a:lvl8pPr marL="2633702" algn="l" defTabSz="752486" rtl="0" eaLnBrk="1" latinLnBrk="0" hangingPunct="1">
        <a:defRPr sz="1481" kern="1200">
          <a:solidFill>
            <a:schemeClr val="tx1"/>
          </a:solidFill>
          <a:latin typeface="+mn-lt"/>
          <a:ea typeface="+mn-ea"/>
          <a:cs typeface="+mn-cs"/>
        </a:defRPr>
      </a:lvl8pPr>
      <a:lvl9pPr marL="3009944" algn="l" defTabSz="752486" rtl="0" eaLnBrk="1" latinLnBrk="0" hangingPunct="1">
        <a:defRPr sz="1481"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1176" userDrawn="1">
          <p15:clr>
            <a:srgbClr val="F26B43"/>
          </p15:clr>
        </p15:guide>
        <p15:guide id="1" pos="268" userDrawn="1">
          <p15:clr>
            <a:srgbClr val="F26B43"/>
          </p15:clr>
        </p15:guide>
        <p15:guide id="2" orient="horz" pos="4236" userDrawn="1">
          <p15:clr>
            <a:srgbClr val="F26B43"/>
          </p15:clr>
        </p15:guide>
        <p15:guide id="3" pos="3160" userDrawn="1">
          <p15:clr>
            <a:srgbClr val="F26B43"/>
          </p15:clr>
        </p15:guide>
        <p15:guide id="4" pos="6052" userDrawn="1">
          <p15:clr>
            <a:srgbClr val="F26B43"/>
          </p15:clr>
        </p15:guide>
        <p15:guide id="5" orient="horz" pos="374" userDrawn="1">
          <p15:clr>
            <a:srgbClr val="F26B43"/>
          </p15:clr>
        </p15:guide>
        <p15:guide id="6" orient="horz" pos="104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44374" y="592500"/>
            <a:ext cx="9145238" cy="1066500"/>
          </a:xfrm>
        </p:spPr>
        <p:txBody>
          <a:bodyPr/>
          <a:lstStyle/>
          <a:p>
            <a:r>
              <a:rPr lang="en-GB" sz="3200" dirty="0">
                <a:solidFill>
                  <a:srgbClr val="FFC000"/>
                </a:solidFill>
              </a:rPr>
              <a:t>&lt;IBS name&gt;</a:t>
            </a:r>
            <a:br>
              <a:rPr lang="en-GB" sz="3200" dirty="0"/>
            </a:br>
            <a:r>
              <a:rPr lang="en-GB" sz="3200" dirty="0"/>
              <a:t>IBS Self Assessment summary </a:t>
            </a:r>
            <a:br>
              <a:rPr lang="en-GB" sz="3200" dirty="0"/>
            </a:br>
            <a:endParaRPr lang="en-GB" sz="3200" dirty="0"/>
          </a:p>
        </p:txBody>
      </p:sp>
    </p:spTree>
    <p:extLst>
      <p:ext uri="{BB962C8B-B14F-4D97-AF65-F5344CB8AC3E}">
        <p14:creationId xmlns:p14="http://schemas.microsoft.com/office/powerpoint/2010/main" val="302154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 name="TextBox 44">
            <a:extLst>
              <a:ext uri="{FF2B5EF4-FFF2-40B4-BE49-F238E27FC236}">
                <a16:creationId xmlns:a16="http://schemas.microsoft.com/office/drawing/2014/main" id="{63215A8E-AFC0-4573-B71B-CAA6218B827E}"/>
              </a:ext>
            </a:extLst>
          </p:cNvPr>
          <p:cNvSpPr txBox="1"/>
          <p:nvPr/>
        </p:nvSpPr>
        <p:spPr>
          <a:xfrm>
            <a:off x="6161933" y="1789590"/>
            <a:ext cx="3421730" cy="1435097"/>
          </a:xfrm>
          <a:prstGeom prst="rect">
            <a:avLst/>
          </a:prstGeom>
          <a:ln>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txBody>
          <a:bodyPr wrap="square" tIns="252000" rtlCol="0">
            <a:noAutofit/>
          </a:bodyPr>
          <a:lstStyle/>
          <a:p>
            <a:pPr marL="342900" indent="-342900">
              <a:buFont typeface="+mj-lt"/>
              <a:buAutoNum type="arabicPeriod"/>
            </a:pPr>
            <a:endParaRPr lang="en-GB" dirty="0"/>
          </a:p>
        </p:txBody>
      </p:sp>
      <p:sp>
        <p:nvSpPr>
          <p:cNvPr id="2" name="Title 1">
            <a:extLst>
              <a:ext uri="{FF2B5EF4-FFF2-40B4-BE49-F238E27FC236}">
                <a16:creationId xmlns:a16="http://schemas.microsoft.com/office/drawing/2014/main" id="{A86246C4-0736-4A35-A5B8-A02B738669C0}"/>
              </a:ext>
            </a:extLst>
          </p:cNvPr>
          <p:cNvSpPr>
            <a:spLocks noGrp="1"/>
          </p:cNvSpPr>
          <p:nvPr>
            <p:ph type="title"/>
          </p:nvPr>
        </p:nvSpPr>
        <p:spPr>
          <a:xfrm>
            <a:off x="420930" y="597586"/>
            <a:ext cx="9145238" cy="760127"/>
          </a:xfrm>
          <a:solidFill>
            <a:schemeClr val="tx1">
              <a:lumMod val="65000"/>
              <a:lumOff val="35000"/>
            </a:schemeClr>
          </a:solidFill>
        </p:spPr>
        <p:txBody>
          <a:bodyPr lIns="108000"/>
          <a:lstStyle/>
          <a:p>
            <a:r>
              <a:rPr lang="en-GB" dirty="0">
                <a:solidFill>
                  <a:srgbClr val="FFC000"/>
                </a:solidFill>
              </a:rPr>
              <a:t>&lt;IBS name&gt; </a:t>
            </a:r>
            <a:r>
              <a:rPr lang="en-GB" dirty="0">
                <a:solidFill>
                  <a:schemeClr val="bg1"/>
                </a:solidFill>
              </a:rPr>
              <a:t>Important Business Service </a:t>
            </a:r>
          </a:p>
        </p:txBody>
      </p:sp>
      <p:sp>
        <p:nvSpPr>
          <p:cNvPr id="6" name="TextBox 5">
            <a:extLst>
              <a:ext uri="{FF2B5EF4-FFF2-40B4-BE49-F238E27FC236}">
                <a16:creationId xmlns:a16="http://schemas.microsoft.com/office/drawing/2014/main" id="{A862EF7D-9978-4AC7-96AD-34EFD758876B}"/>
              </a:ext>
            </a:extLst>
          </p:cNvPr>
          <p:cNvSpPr txBox="1"/>
          <p:nvPr/>
        </p:nvSpPr>
        <p:spPr>
          <a:xfrm>
            <a:off x="444374" y="1776662"/>
            <a:ext cx="2658730" cy="1442839"/>
          </a:xfrm>
          <a:prstGeom prst="rect">
            <a:avLst/>
          </a:prstGeom>
          <a:noFill/>
          <a:ln>
            <a:solidFill>
              <a:schemeClr val="accent1"/>
            </a:solidFill>
          </a:ln>
        </p:spPr>
        <p:txBody>
          <a:bodyPr wrap="square" tIns="180000" rtlCol="0">
            <a:noAutofit/>
          </a:bodyPr>
          <a:lstStyle/>
          <a:p>
            <a:r>
              <a:rPr lang="en-GB" sz="950" b="1" dirty="0"/>
              <a:t>Customer harm </a:t>
            </a:r>
          </a:p>
          <a:p>
            <a:pPr marL="171450" indent="-171450">
              <a:spcAft>
                <a:spcPts val="300"/>
              </a:spcAft>
              <a:buFont typeface="Arial" panose="020B0604020202020204" pitchFamily="34" charset="0"/>
              <a:buChar char="•"/>
            </a:pPr>
            <a:r>
              <a:rPr lang="en-GB" sz="950" dirty="0"/>
              <a:t>Service unavailability of less than </a:t>
            </a:r>
            <a:r>
              <a:rPr lang="en-GB" sz="950" dirty="0">
                <a:solidFill>
                  <a:srgbClr val="FF0000"/>
                </a:solidFill>
              </a:rPr>
              <a:t>&lt;timeframe&gt;</a:t>
            </a:r>
            <a:r>
              <a:rPr lang="en-GB" sz="950" dirty="0"/>
              <a:t> </a:t>
            </a:r>
          </a:p>
          <a:p>
            <a:pPr>
              <a:spcAft>
                <a:spcPts val="300"/>
              </a:spcAft>
            </a:pPr>
            <a:endParaRPr lang="en-GB" sz="200" dirty="0"/>
          </a:p>
          <a:p>
            <a:pPr>
              <a:spcAft>
                <a:spcPts val="300"/>
              </a:spcAft>
            </a:pPr>
            <a:r>
              <a:rPr lang="en-GB" sz="950" b="1" dirty="0"/>
              <a:t>Risk to firms safety and soundness </a:t>
            </a:r>
          </a:p>
          <a:p>
            <a:pPr marL="171450" indent="-171450">
              <a:buFont typeface="Arial" panose="020B0604020202020204" pitchFamily="34" charset="0"/>
              <a:buChar char="•"/>
            </a:pPr>
            <a:r>
              <a:rPr lang="en-GB" sz="950" dirty="0"/>
              <a:t>Service unavailability of less than </a:t>
            </a:r>
            <a:r>
              <a:rPr lang="en-GB" sz="950" dirty="0">
                <a:solidFill>
                  <a:srgbClr val="FF0000"/>
                </a:solidFill>
              </a:rPr>
              <a:t>&lt; timeframe and/or other parameters as required&gt;</a:t>
            </a:r>
            <a:endParaRPr lang="en-GB" sz="950" dirty="0"/>
          </a:p>
        </p:txBody>
      </p:sp>
      <p:sp>
        <p:nvSpPr>
          <p:cNvPr id="8" name="Rectangle 7">
            <a:extLst>
              <a:ext uri="{FF2B5EF4-FFF2-40B4-BE49-F238E27FC236}">
                <a16:creationId xmlns:a16="http://schemas.microsoft.com/office/drawing/2014/main" id="{9A3A66FA-AEF0-4676-B779-95BD1C43B1E7}"/>
              </a:ext>
            </a:extLst>
          </p:cNvPr>
          <p:cNvSpPr/>
          <p:nvPr/>
        </p:nvSpPr>
        <p:spPr>
          <a:xfrm>
            <a:off x="445378" y="1690006"/>
            <a:ext cx="2410691" cy="18612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en-GB" sz="950" dirty="0"/>
              <a:t>Impact tolerances </a:t>
            </a:r>
          </a:p>
        </p:txBody>
      </p:sp>
      <p:sp>
        <p:nvSpPr>
          <p:cNvPr id="11" name="TextBox 10">
            <a:extLst>
              <a:ext uri="{FF2B5EF4-FFF2-40B4-BE49-F238E27FC236}">
                <a16:creationId xmlns:a16="http://schemas.microsoft.com/office/drawing/2014/main" id="{FC79CBBD-5F5B-4722-94A8-B4723F1D33F1}"/>
              </a:ext>
            </a:extLst>
          </p:cNvPr>
          <p:cNvSpPr txBox="1"/>
          <p:nvPr/>
        </p:nvSpPr>
        <p:spPr>
          <a:xfrm>
            <a:off x="3148445" y="1776661"/>
            <a:ext cx="2964755" cy="1448747"/>
          </a:xfrm>
          <a:prstGeom prst="rect">
            <a:avLst/>
          </a:prstGeom>
          <a:noFill/>
          <a:ln>
            <a:solidFill>
              <a:schemeClr val="accent1"/>
            </a:solidFill>
          </a:ln>
        </p:spPr>
        <p:txBody>
          <a:bodyPr wrap="square" tIns="180000" rtlCol="0">
            <a:noAutofit/>
          </a:bodyPr>
          <a:lstStyle/>
          <a:p>
            <a:pPr marL="136525" indent="-136525">
              <a:spcAft>
                <a:spcPts val="300"/>
              </a:spcAft>
              <a:buFont typeface="+mj-lt"/>
              <a:buAutoNum type="arabicPeriod"/>
            </a:pPr>
            <a:r>
              <a:rPr lang="en-GB" sz="950" dirty="0"/>
              <a:t>Scenario 1…</a:t>
            </a:r>
          </a:p>
          <a:p>
            <a:pPr marL="136525" indent="-136525">
              <a:spcAft>
                <a:spcPts val="300"/>
              </a:spcAft>
              <a:buFont typeface="+mj-lt"/>
              <a:buAutoNum type="arabicPeriod"/>
            </a:pPr>
            <a:r>
              <a:rPr lang="en-GB" sz="950" dirty="0"/>
              <a:t>Scenario 2…</a:t>
            </a:r>
          </a:p>
          <a:p>
            <a:pPr marL="136525" indent="-136525">
              <a:spcAft>
                <a:spcPts val="300"/>
              </a:spcAft>
              <a:buFont typeface="+mj-lt"/>
              <a:buAutoNum type="arabicPeriod"/>
            </a:pPr>
            <a:r>
              <a:rPr lang="en-GB" sz="950" dirty="0"/>
              <a:t>Scenario 3…</a:t>
            </a:r>
          </a:p>
          <a:p>
            <a:pPr>
              <a:spcAft>
                <a:spcPts val="300"/>
              </a:spcAft>
            </a:pPr>
            <a:r>
              <a:rPr lang="en-GB" sz="950" dirty="0"/>
              <a:t>…</a:t>
            </a:r>
          </a:p>
        </p:txBody>
      </p:sp>
      <p:sp>
        <p:nvSpPr>
          <p:cNvPr id="12" name="Rectangle 11">
            <a:extLst>
              <a:ext uri="{FF2B5EF4-FFF2-40B4-BE49-F238E27FC236}">
                <a16:creationId xmlns:a16="http://schemas.microsoft.com/office/drawing/2014/main" id="{2E419489-6F7B-435B-AF02-110072DAB5CC}"/>
              </a:ext>
            </a:extLst>
          </p:cNvPr>
          <p:cNvSpPr/>
          <p:nvPr/>
        </p:nvSpPr>
        <p:spPr>
          <a:xfrm>
            <a:off x="3156016" y="1690006"/>
            <a:ext cx="1934030" cy="20002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en-GB" sz="950" dirty="0"/>
              <a:t>Scenario testing</a:t>
            </a:r>
          </a:p>
        </p:txBody>
      </p:sp>
      <p:sp>
        <p:nvSpPr>
          <p:cNvPr id="13" name="TextBox 12">
            <a:extLst>
              <a:ext uri="{FF2B5EF4-FFF2-40B4-BE49-F238E27FC236}">
                <a16:creationId xmlns:a16="http://schemas.microsoft.com/office/drawing/2014/main" id="{428747BC-FFC2-4376-9D56-A301073D1712}"/>
              </a:ext>
            </a:extLst>
          </p:cNvPr>
          <p:cNvSpPr txBox="1"/>
          <p:nvPr/>
        </p:nvSpPr>
        <p:spPr>
          <a:xfrm>
            <a:off x="449337" y="3447636"/>
            <a:ext cx="9144253" cy="1041837"/>
          </a:xfrm>
          <a:prstGeom prst="rect">
            <a:avLst/>
          </a:prstGeom>
          <a:noFill/>
          <a:ln>
            <a:solidFill>
              <a:schemeClr val="accent1"/>
            </a:solidFill>
          </a:ln>
        </p:spPr>
        <p:txBody>
          <a:bodyPr wrap="square" rtlCol="0">
            <a:noAutofit/>
          </a:bodyPr>
          <a:lstStyle/>
          <a:p>
            <a:endParaRPr lang="en-GB" dirty="0"/>
          </a:p>
        </p:txBody>
      </p:sp>
      <p:sp>
        <p:nvSpPr>
          <p:cNvPr id="15" name="TextBox 14">
            <a:extLst>
              <a:ext uri="{FF2B5EF4-FFF2-40B4-BE49-F238E27FC236}">
                <a16:creationId xmlns:a16="http://schemas.microsoft.com/office/drawing/2014/main" id="{D2ECDC87-F2BD-4952-94A3-E42E11C0D0D1}"/>
              </a:ext>
            </a:extLst>
          </p:cNvPr>
          <p:cNvSpPr txBox="1"/>
          <p:nvPr/>
        </p:nvSpPr>
        <p:spPr>
          <a:xfrm>
            <a:off x="449336" y="5968283"/>
            <a:ext cx="9144253" cy="1041836"/>
          </a:xfrm>
          <a:prstGeom prst="rect">
            <a:avLst/>
          </a:prstGeom>
          <a:solidFill>
            <a:schemeClr val="bg1"/>
          </a:solidFill>
          <a:ln>
            <a:solidFill>
              <a:schemeClr val="accent1"/>
            </a:solidFill>
          </a:ln>
        </p:spPr>
        <p:txBody>
          <a:bodyPr wrap="square" tIns="144000" rtlCol="0">
            <a:noAutofit/>
          </a:bodyPr>
          <a:lstStyle/>
          <a:p>
            <a:pPr marL="171450" indent="-171450">
              <a:buFont typeface="Arial" panose="020B0604020202020204" pitchFamily="34" charset="0"/>
              <a:buChar char="•"/>
            </a:pPr>
            <a:r>
              <a:rPr lang="en-GB" sz="950" dirty="0"/>
              <a:t>…</a:t>
            </a:r>
          </a:p>
        </p:txBody>
      </p:sp>
      <p:sp>
        <p:nvSpPr>
          <p:cNvPr id="16" name="TextBox 15">
            <a:extLst>
              <a:ext uri="{FF2B5EF4-FFF2-40B4-BE49-F238E27FC236}">
                <a16:creationId xmlns:a16="http://schemas.microsoft.com/office/drawing/2014/main" id="{D2D7B5C5-8716-47C4-8622-27F8D4984923}"/>
              </a:ext>
            </a:extLst>
          </p:cNvPr>
          <p:cNvSpPr txBox="1"/>
          <p:nvPr/>
        </p:nvSpPr>
        <p:spPr>
          <a:xfrm>
            <a:off x="4610633" y="4664544"/>
            <a:ext cx="4977993" cy="1136807"/>
          </a:xfrm>
          <a:prstGeom prst="rect">
            <a:avLst/>
          </a:prstGeom>
          <a:noFill/>
          <a:ln>
            <a:solidFill>
              <a:schemeClr val="accent1"/>
            </a:solidFill>
          </a:ln>
        </p:spPr>
        <p:txBody>
          <a:bodyPr wrap="square" rtlCol="0">
            <a:noAutofit/>
          </a:bodyPr>
          <a:lstStyle/>
          <a:p>
            <a:endParaRPr lang="en-GB" dirty="0"/>
          </a:p>
        </p:txBody>
      </p:sp>
      <p:sp>
        <p:nvSpPr>
          <p:cNvPr id="17" name="Rectangle 16">
            <a:extLst>
              <a:ext uri="{FF2B5EF4-FFF2-40B4-BE49-F238E27FC236}">
                <a16:creationId xmlns:a16="http://schemas.microsoft.com/office/drawing/2014/main" id="{00293664-6FE8-47FE-AC4A-D4E4993BB4BF}"/>
              </a:ext>
            </a:extLst>
          </p:cNvPr>
          <p:cNvSpPr/>
          <p:nvPr/>
        </p:nvSpPr>
        <p:spPr>
          <a:xfrm>
            <a:off x="448352" y="3355350"/>
            <a:ext cx="2406712" cy="1872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en-GB" sz="950" dirty="0"/>
              <a:t>Resources current resilience rating </a:t>
            </a:r>
          </a:p>
        </p:txBody>
      </p:sp>
      <p:sp>
        <p:nvSpPr>
          <p:cNvPr id="19" name="Rectangle 18">
            <a:extLst>
              <a:ext uri="{FF2B5EF4-FFF2-40B4-BE49-F238E27FC236}">
                <a16:creationId xmlns:a16="http://schemas.microsoft.com/office/drawing/2014/main" id="{7E704E34-4C9F-4B81-819D-0C6BF481B385}"/>
              </a:ext>
            </a:extLst>
          </p:cNvPr>
          <p:cNvSpPr/>
          <p:nvPr/>
        </p:nvSpPr>
        <p:spPr>
          <a:xfrm>
            <a:off x="4610633" y="4579480"/>
            <a:ext cx="2195699" cy="1872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en-GB" sz="950" dirty="0"/>
              <a:t>Key Risk and Threat Indicators</a:t>
            </a:r>
          </a:p>
        </p:txBody>
      </p:sp>
      <p:sp>
        <p:nvSpPr>
          <p:cNvPr id="20" name="Rectangle 19">
            <a:extLst>
              <a:ext uri="{FF2B5EF4-FFF2-40B4-BE49-F238E27FC236}">
                <a16:creationId xmlns:a16="http://schemas.microsoft.com/office/drawing/2014/main" id="{01A7F57D-A3C8-4DFC-9347-AB2390E8DD44}"/>
              </a:ext>
            </a:extLst>
          </p:cNvPr>
          <p:cNvSpPr/>
          <p:nvPr/>
        </p:nvSpPr>
        <p:spPr>
          <a:xfrm>
            <a:off x="439410" y="5878378"/>
            <a:ext cx="9153474" cy="21962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en-GB" sz="950" dirty="0"/>
              <a:t>Next steps to compliance </a:t>
            </a:r>
          </a:p>
        </p:txBody>
      </p:sp>
      <p:cxnSp>
        <p:nvCxnSpPr>
          <p:cNvPr id="26" name="Straight Connector 25">
            <a:extLst>
              <a:ext uri="{FF2B5EF4-FFF2-40B4-BE49-F238E27FC236}">
                <a16:creationId xmlns:a16="http://schemas.microsoft.com/office/drawing/2014/main" id="{C7EDB099-55C4-44E7-A4F7-362A6FB429FE}"/>
              </a:ext>
            </a:extLst>
          </p:cNvPr>
          <p:cNvCxnSpPr>
            <a:cxnSpLocks/>
          </p:cNvCxnSpPr>
          <p:nvPr/>
        </p:nvCxnSpPr>
        <p:spPr>
          <a:xfrm>
            <a:off x="6411214" y="2030552"/>
            <a:ext cx="0" cy="990033"/>
          </a:xfrm>
          <a:prstGeom prst="line">
            <a:avLst/>
          </a:prstGeom>
          <a:ln>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C1DDB05-11A3-41BC-98CE-9163DE06282D}"/>
              </a:ext>
            </a:extLst>
          </p:cNvPr>
          <p:cNvCxnSpPr>
            <a:cxnSpLocks/>
          </p:cNvCxnSpPr>
          <p:nvPr/>
        </p:nvCxnSpPr>
        <p:spPr>
          <a:xfrm flipV="1">
            <a:off x="6411214" y="3057711"/>
            <a:ext cx="1128156" cy="5406"/>
          </a:xfrm>
          <a:prstGeom prst="line">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46C6960F-77A0-4F07-9A8C-02350D3BEA65}"/>
              </a:ext>
            </a:extLst>
          </p:cNvPr>
          <p:cNvSpPr txBox="1"/>
          <p:nvPr/>
        </p:nvSpPr>
        <p:spPr>
          <a:xfrm>
            <a:off x="6227373" y="1703095"/>
            <a:ext cx="138499" cy="1400243"/>
          </a:xfrm>
          <a:prstGeom prst="rect">
            <a:avLst/>
          </a:prstGeom>
          <a:noFill/>
        </p:spPr>
        <p:txBody>
          <a:bodyPr vert="vert270" wrap="square" lIns="0" rIns="0" rtlCol="0">
            <a:spAutoFit/>
          </a:bodyPr>
          <a:lstStyle/>
          <a:p>
            <a:r>
              <a:rPr lang="en-GB" sz="900" dirty="0"/>
              <a:t>Severity of scenario</a:t>
            </a:r>
          </a:p>
        </p:txBody>
      </p:sp>
      <p:sp>
        <p:nvSpPr>
          <p:cNvPr id="31" name="TextBox 30">
            <a:extLst>
              <a:ext uri="{FF2B5EF4-FFF2-40B4-BE49-F238E27FC236}">
                <a16:creationId xmlns:a16="http://schemas.microsoft.com/office/drawing/2014/main" id="{AA94C8D6-60D7-4758-87ED-E112E53ACC21}"/>
              </a:ext>
            </a:extLst>
          </p:cNvPr>
          <p:cNvSpPr txBox="1"/>
          <p:nvPr/>
        </p:nvSpPr>
        <p:spPr>
          <a:xfrm>
            <a:off x="7325424" y="3025094"/>
            <a:ext cx="629027" cy="230832"/>
          </a:xfrm>
          <a:prstGeom prst="rect">
            <a:avLst/>
          </a:prstGeom>
          <a:noFill/>
        </p:spPr>
        <p:txBody>
          <a:bodyPr wrap="square" rtlCol="0">
            <a:spAutoFit/>
          </a:bodyPr>
          <a:lstStyle/>
          <a:p>
            <a:r>
              <a:rPr lang="en-GB" sz="900" dirty="0"/>
              <a:t>Time</a:t>
            </a:r>
          </a:p>
        </p:txBody>
      </p:sp>
      <p:cxnSp>
        <p:nvCxnSpPr>
          <p:cNvPr id="33" name="Straight Connector 32">
            <a:extLst>
              <a:ext uri="{FF2B5EF4-FFF2-40B4-BE49-F238E27FC236}">
                <a16:creationId xmlns:a16="http://schemas.microsoft.com/office/drawing/2014/main" id="{F6D990A4-3B95-443A-88B4-E67E182F3CA3}"/>
              </a:ext>
            </a:extLst>
          </p:cNvPr>
          <p:cNvCxnSpPr>
            <a:cxnSpLocks/>
          </p:cNvCxnSpPr>
          <p:nvPr/>
        </p:nvCxnSpPr>
        <p:spPr>
          <a:xfrm flipV="1">
            <a:off x="7060003" y="2030553"/>
            <a:ext cx="0" cy="962643"/>
          </a:xfrm>
          <a:prstGeom prst="line">
            <a:avLst/>
          </a:prstGeom>
          <a:ln w="6350">
            <a:solidFill>
              <a:srgbClr val="FF0000"/>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ADB460D7-FD8C-4DE3-A09C-8A14B334828C}"/>
              </a:ext>
            </a:extLst>
          </p:cNvPr>
          <p:cNvSpPr txBox="1"/>
          <p:nvPr/>
        </p:nvSpPr>
        <p:spPr>
          <a:xfrm>
            <a:off x="6726961" y="3038475"/>
            <a:ext cx="745825" cy="230832"/>
          </a:xfrm>
          <a:prstGeom prst="rect">
            <a:avLst/>
          </a:prstGeom>
          <a:noFill/>
        </p:spPr>
        <p:txBody>
          <a:bodyPr wrap="square" rtlCol="0">
            <a:spAutoFit/>
          </a:bodyPr>
          <a:lstStyle/>
          <a:p>
            <a:r>
              <a:rPr lang="en-GB" sz="900" dirty="0">
                <a:solidFill>
                  <a:srgbClr val="FF0000"/>
                </a:solidFill>
              </a:rPr>
              <a:t>&lt;Imp </a:t>
            </a:r>
            <a:r>
              <a:rPr lang="en-GB" sz="900" dirty="0" err="1">
                <a:solidFill>
                  <a:srgbClr val="FF0000"/>
                </a:solidFill>
              </a:rPr>
              <a:t>tol</a:t>
            </a:r>
            <a:r>
              <a:rPr lang="en-GB" sz="900" dirty="0">
                <a:solidFill>
                  <a:srgbClr val="FF0000"/>
                </a:solidFill>
              </a:rPr>
              <a:t>.&gt;</a:t>
            </a:r>
          </a:p>
        </p:txBody>
      </p:sp>
      <p:sp>
        <p:nvSpPr>
          <p:cNvPr id="35" name="Oval 34">
            <a:extLst>
              <a:ext uri="{FF2B5EF4-FFF2-40B4-BE49-F238E27FC236}">
                <a16:creationId xmlns:a16="http://schemas.microsoft.com/office/drawing/2014/main" id="{FB6CB4DF-02DF-4B29-8BE0-7DCBA255B365}"/>
              </a:ext>
            </a:extLst>
          </p:cNvPr>
          <p:cNvSpPr/>
          <p:nvPr/>
        </p:nvSpPr>
        <p:spPr>
          <a:xfrm>
            <a:off x="6835427" y="1689208"/>
            <a:ext cx="161591" cy="18075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1</a:t>
            </a:r>
          </a:p>
        </p:txBody>
      </p:sp>
      <p:sp>
        <p:nvSpPr>
          <p:cNvPr id="36" name="Oval 35">
            <a:extLst>
              <a:ext uri="{FF2B5EF4-FFF2-40B4-BE49-F238E27FC236}">
                <a16:creationId xmlns:a16="http://schemas.microsoft.com/office/drawing/2014/main" id="{54A51BE4-AE1B-4701-9D33-9405FF8E38F4}"/>
              </a:ext>
            </a:extLst>
          </p:cNvPr>
          <p:cNvSpPr/>
          <p:nvPr/>
        </p:nvSpPr>
        <p:spPr>
          <a:xfrm>
            <a:off x="7026323" y="1685374"/>
            <a:ext cx="161591" cy="18075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2</a:t>
            </a:r>
          </a:p>
        </p:txBody>
      </p:sp>
      <p:sp>
        <p:nvSpPr>
          <p:cNvPr id="37" name="Oval 36">
            <a:extLst>
              <a:ext uri="{FF2B5EF4-FFF2-40B4-BE49-F238E27FC236}">
                <a16:creationId xmlns:a16="http://schemas.microsoft.com/office/drawing/2014/main" id="{AABBB70F-7697-4A35-B0B8-AE4FAB422E6A}"/>
              </a:ext>
            </a:extLst>
          </p:cNvPr>
          <p:cNvSpPr/>
          <p:nvPr/>
        </p:nvSpPr>
        <p:spPr>
          <a:xfrm>
            <a:off x="7238497" y="1690592"/>
            <a:ext cx="161591" cy="18075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3</a:t>
            </a:r>
          </a:p>
        </p:txBody>
      </p:sp>
      <p:sp>
        <p:nvSpPr>
          <p:cNvPr id="40" name="Rectangle 39">
            <a:extLst>
              <a:ext uri="{FF2B5EF4-FFF2-40B4-BE49-F238E27FC236}">
                <a16:creationId xmlns:a16="http://schemas.microsoft.com/office/drawing/2014/main" id="{19DE65D4-EE02-411C-84D2-502D9E623948}"/>
              </a:ext>
            </a:extLst>
          </p:cNvPr>
          <p:cNvSpPr/>
          <p:nvPr/>
        </p:nvSpPr>
        <p:spPr>
          <a:xfrm>
            <a:off x="6161933" y="1690006"/>
            <a:ext cx="547780" cy="18612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en-GB" sz="950" dirty="0"/>
              <a:t>FCA</a:t>
            </a:r>
          </a:p>
        </p:txBody>
      </p:sp>
      <p:cxnSp>
        <p:nvCxnSpPr>
          <p:cNvPr id="46" name="Straight Connector 45">
            <a:extLst>
              <a:ext uri="{FF2B5EF4-FFF2-40B4-BE49-F238E27FC236}">
                <a16:creationId xmlns:a16="http://schemas.microsoft.com/office/drawing/2014/main" id="{5B4DB8B9-7C4E-475E-9797-FD8E6F004868}"/>
              </a:ext>
            </a:extLst>
          </p:cNvPr>
          <p:cNvCxnSpPr>
            <a:cxnSpLocks/>
          </p:cNvCxnSpPr>
          <p:nvPr/>
        </p:nvCxnSpPr>
        <p:spPr>
          <a:xfrm>
            <a:off x="8157494" y="2032556"/>
            <a:ext cx="0" cy="990033"/>
          </a:xfrm>
          <a:prstGeom prst="line">
            <a:avLst/>
          </a:prstGeom>
          <a:ln>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A3A6434E-1C06-4900-AA1D-E5710A1D4720}"/>
              </a:ext>
            </a:extLst>
          </p:cNvPr>
          <p:cNvCxnSpPr>
            <a:cxnSpLocks/>
          </p:cNvCxnSpPr>
          <p:nvPr/>
        </p:nvCxnSpPr>
        <p:spPr>
          <a:xfrm flipV="1">
            <a:off x="8157494" y="3059715"/>
            <a:ext cx="1128156" cy="5406"/>
          </a:xfrm>
          <a:prstGeom prst="line">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DC5197C8-5133-45A0-99F0-7A96A20305B1}"/>
              </a:ext>
            </a:extLst>
          </p:cNvPr>
          <p:cNvSpPr txBox="1"/>
          <p:nvPr/>
        </p:nvSpPr>
        <p:spPr>
          <a:xfrm>
            <a:off x="7973653" y="1705099"/>
            <a:ext cx="138499" cy="1400243"/>
          </a:xfrm>
          <a:prstGeom prst="rect">
            <a:avLst/>
          </a:prstGeom>
          <a:noFill/>
        </p:spPr>
        <p:txBody>
          <a:bodyPr vert="vert270" wrap="square" lIns="0" rIns="0" rtlCol="0">
            <a:spAutoFit/>
          </a:bodyPr>
          <a:lstStyle/>
          <a:p>
            <a:r>
              <a:rPr lang="en-GB" sz="900" dirty="0"/>
              <a:t>Severity of scenario</a:t>
            </a:r>
          </a:p>
        </p:txBody>
      </p:sp>
      <p:sp>
        <p:nvSpPr>
          <p:cNvPr id="49" name="TextBox 48">
            <a:extLst>
              <a:ext uri="{FF2B5EF4-FFF2-40B4-BE49-F238E27FC236}">
                <a16:creationId xmlns:a16="http://schemas.microsoft.com/office/drawing/2014/main" id="{E700B528-7EC5-4A70-9D4E-C13E41367153}"/>
              </a:ext>
            </a:extLst>
          </p:cNvPr>
          <p:cNvSpPr txBox="1"/>
          <p:nvPr/>
        </p:nvSpPr>
        <p:spPr>
          <a:xfrm>
            <a:off x="9046901" y="3023553"/>
            <a:ext cx="629027" cy="230832"/>
          </a:xfrm>
          <a:prstGeom prst="rect">
            <a:avLst/>
          </a:prstGeom>
          <a:noFill/>
        </p:spPr>
        <p:txBody>
          <a:bodyPr wrap="square" rtlCol="0">
            <a:spAutoFit/>
          </a:bodyPr>
          <a:lstStyle/>
          <a:p>
            <a:r>
              <a:rPr lang="en-GB" sz="900" dirty="0"/>
              <a:t>Time</a:t>
            </a:r>
          </a:p>
        </p:txBody>
      </p:sp>
      <p:cxnSp>
        <p:nvCxnSpPr>
          <p:cNvPr id="50" name="Straight Connector 49">
            <a:extLst>
              <a:ext uri="{FF2B5EF4-FFF2-40B4-BE49-F238E27FC236}">
                <a16:creationId xmlns:a16="http://schemas.microsoft.com/office/drawing/2014/main" id="{51B23FF1-EE98-4C04-A465-4754B5400D0A}"/>
              </a:ext>
            </a:extLst>
          </p:cNvPr>
          <p:cNvCxnSpPr>
            <a:cxnSpLocks/>
          </p:cNvCxnSpPr>
          <p:nvPr/>
        </p:nvCxnSpPr>
        <p:spPr>
          <a:xfrm flipV="1">
            <a:off x="8806283" y="2032557"/>
            <a:ext cx="0" cy="962643"/>
          </a:xfrm>
          <a:prstGeom prst="line">
            <a:avLst/>
          </a:prstGeom>
          <a:ln w="6350">
            <a:solidFill>
              <a:srgbClr val="FF0000"/>
            </a:solidFill>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C6145A28-0E05-4EA0-9E18-54D2A9DAEF66}"/>
              </a:ext>
            </a:extLst>
          </p:cNvPr>
          <p:cNvSpPr txBox="1"/>
          <p:nvPr/>
        </p:nvSpPr>
        <p:spPr>
          <a:xfrm>
            <a:off x="8419911" y="3040479"/>
            <a:ext cx="730691" cy="230832"/>
          </a:xfrm>
          <a:prstGeom prst="rect">
            <a:avLst/>
          </a:prstGeom>
          <a:noFill/>
        </p:spPr>
        <p:txBody>
          <a:bodyPr wrap="square" rtlCol="0">
            <a:spAutoFit/>
          </a:bodyPr>
          <a:lstStyle/>
          <a:p>
            <a:r>
              <a:rPr lang="en-GB" sz="900" dirty="0">
                <a:solidFill>
                  <a:srgbClr val="FF0000"/>
                </a:solidFill>
              </a:rPr>
              <a:t>&lt;Imp </a:t>
            </a:r>
            <a:r>
              <a:rPr lang="en-GB" sz="900" dirty="0" err="1">
                <a:solidFill>
                  <a:srgbClr val="FF0000"/>
                </a:solidFill>
              </a:rPr>
              <a:t>tol</a:t>
            </a:r>
            <a:r>
              <a:rPr lang="en-GB" sz="900" dirty="0">
                <a:solidFill>
                  <a:srgbClr val="FF0000"/>
                </a:solidFill>
              </a:rPr>
              <a:t>.&gt;</a:t>
            </a:r>
          </a:p>
        </p:txBody>
      </p:sp>
      <p:sp>
        <p:nvSpPr>
          <p:cNvPr id="52" name="Oval 51">
            <a:extLst>
              <a:ext uri="{FF2B5EF4-FFF2-40B4-BE49-F238E27FC236}">
                <a16:creationId xmlns:a16="http://schemas.microsoft.com/office/drawing/2014/main" id="{5D89C82C-8BC7-45B5-9199-BA4B09F86335}"/>
              </a:ext>
            </a:extLst>
          </p:cNvPr>
          <p:cNvSpPr/>
          <p:nvPr/>
        </p:nvSpPr>
        <p:spPr>
          <a:xfrm>
            <a:off x="8568664" y="1704902"/>
            <a:ext cx="161591" cy="18075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1</a:t>
            </a:r>
          </a:p>
        </p:txBody>
      </p:sp>
      <p:sp>
        <p:nvSpPr>
          <p:cNvPr id="53" name="Oval 52">
            <a:extLst>
              <a:ext uri="{FF2B5EF4-FFF2-40B4-BE49-F238E27FC236}">
                <a16:creationId xmlns:a16="http://schemas.microsoft.com/office/drawing/2014/main" id="{1410E197-9C53-4D7F-8DC0-139F0B5C580A}"/>
              </a:ext>
            </a:extLst>
          </p:cNvPr>
          <p:cNvSpPr/>
          <p:nvPr/>
        </p:nvSpPr>
        <p:spPr>
          <a:xfrm>
            <a:off x="8778988" y="1706994"/>
            <a:ext cx="161591" cy="18075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2</a:t>
            </a:r>
          </a:p>
        </p:txBody>
      </p:sp>
      <p:sp>
        <p:nvSpPr>
          <p:cNvPr id="54" name="Oval 53">
            <a:extLst>
              <a:ext uri="{FF2B5EF4-FFF2-40B4-BE49-F238E27FC236}">
                <a16:creationId xmlns:a16="http://schemas.microsoft.com/office/drawing/2014/main" id="{2228FB94-048C-410A-875A-B705B9B372CF}"/>
              </a:ext>
            </a:extLst>
          </p:cNvPr>
          <p:cNvSpPr/>
          <p:nvPr/>
        </p:nvSpPr>
        <p:spPr>
          <a:xfrm>
            <a:off x="8994980" y="1702816"/>
            <a:ext cx="161591" cy="18075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3</a:t>
            </a:r>
          </a:p>
        </p:txBody>
      </p:sp>
      <p:sp>
        <p:nvSpPr>
          <p:cNvPr id="55" name="Rectangle 54">
            <a:extLst>
              <a:ext uri="{FF2B5EF4-FFF2-40B4-BE49-F238E27FC236}">
                <a16:creationId xmlns:a16="http://schemas.microsoft.com/office/drawing/2014/main" id="{B7E62CBA-71BB-43EA-8C5B-9B804DF6FA62}"/>
              </a:ext>
            </a:extLst>
          </p:cNvPr>
          <p:cNvSpPr/>
          <p:nvPr/>
        </p:nvSpPr>
        <p:spPr>
          <a:xfrm>
            <a:off x="7908213" y="1690006"/>
            <a:ext cx="552638" cy="19774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en-GB" sz="950" dirty="0"/>
              <a:t>PRA</a:t>
            </a:r>
          </a:p>
        </p:txBody>
      </p:sp>
      <p:sp>
        <p:nvSpPr>
          <p:cNvPr id="57" name="TextBox 56">
            <a:extLst>
              <a:ext uri="{FF2B5EF4-FFF2-40B4-BE49-F238E27FC236}">
                <a16:creationId xmlns:a16="http://schemas.microsoft.com/office/drawing/2014/main" id="{8C52E092-F693-4D56-B418-D406DF87184D}"/>
              </a:ext>
            </a:extLst>
          </p:cNvPr>
          <p:cNvSpPr txBox="1"/>
          <p:nvPr/>
        </p:nvSpPr>
        <p:spPr>
          <a:xfrm>
            <a:off x="439410" y="4674016"/>
            <a:ext cx="4051161" cy="1127335"/>
          </a:xfrm>
          <a:prstGeom prst="rect">
            <a:avLst/>
          </a:prstGeom>
          <a:noFill/>
          <a:ln>
            <a:solidFill>
              <a:schemeClr val="accent1"/>
            </a:solidFill>
          </a:ln>
        </p:spPr>
        <p:txBody>
          <a:bodyPr wrap="square" rtlCol="0">
            <a:noAutofit/>
          </a:bodyPr>
          <a:lstStyle/>
          <a:p>
            <a:endParaRPr lang="en-GB" dirty="0"/>
          </a:p>
        </p:txBody>
      </p:sp>
      <p:sp>
        <p:nvSpPr>
          <p:cNvPr id="58" name="Rectangle 57">
            <a:extLst>
              <a:ext uri="{FF2B5EF4-FFF2-40B4-BE49-F238E27FC236}">
                <a16:creationId xmlns:a16="http://schemas.microsoft.com/office/drawing/2014/main" id="{7F7F33AC-9AC0-4BE6-BBF5-F6721444540D}"/>
              </a:ext>
            </a:extLst>
          </p:cNvPr>
          <p:cNvSpPr/>
          <p:nvPr/>
        </p:nvSpPr>
        <p:spPr>
          <a:xfrm>
            <a:off x="3850150" y="3348772"/>
            <a:ext cx="5755764" cy="27007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950" b="1" dirty="0">
                <a:solidFill>
                  <a:schemeClr val="tx1"/>
                </a:solidFill>
              </a:rPr>
              <a:t>Key</a:t>
            </a:r>
            <a:endParaRPr lang="en-GB" sz="950" b="1" dirty="0"/>
          </a:p>
        </p:txBody>
      </p:sp>
      <p:sp>
        <p:nvSpPr>
          <p:cNvPr id="59" name="Rectangle 58">
            <a:extLst>
              <a:ext uri="{FF2B5EF4-FFF2-40B4-BE49-F238E27FC236}">
                <a16:creationId xmlns:a16="http://schemas.microsoft.com/office/drawing/2014/main" id="{4F9C522B-1AB5-40C1-AB70-28F1259356C8}"/>
              </a:ext>
            </a:extLst>
          </p:cNvPr>
          <p:cNvSpPr/>
          <p:nvPr/>
        </p:nvSpPr>
        <p:spPr>
          <a:xfrm>
            <a:off x="4374825" y="3382363"/>
            <a:ext cx="148856" cy="20289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p>
        </p:txBody>
      </p:sp>
      <p:sp>
        <p:nvSpPr>
          <p:cNvPr id="60" name="TextBox 59">
            <a:extLst>
              <a:ext uri="{FF2B5EF4-FFF2-40B4-BE49-F238E27FC236}">
                <a16:creationId xmlns:a16="http://schemas.microsoft.com/office/drawing/2014/main" id="{68D4D12C-0DF4-48EB-974B-C2D0E1876BE1}"/>
              </a:ext>
            </a:extLst>
          </p:cNvPr>
          <p:cNvSpPr txBox="1"/>
          <p:nvPr/>
        </p:nvSpPr>
        <p:spPr>
          <a:xfrm>
            <a:off x="4533608" y="3368393"/>
            <a:ext cx="1509895" cy="230832"/>
          </a:xfrm>
          <a:prstGeom prst="rect">
            <a:avLst/>
          </a:prstGeom>
          <a:noFill/>
        </p:spPr>
        <p:txBody>
          <a:bodyPr wrap="square" rtlCol="0">
            <a:spAutoFit/>
          </a:bodyPr>
          <a:lstStyle/>
          <a:p>
            <a:r>
              <a:rPr lang="en-GB" sz="900" dirty="0"/>
              <a:t>Major improvements req’d</a:t>
            </a:r>
          </a:p>
        </p:txBody>
      </p:sp>
      <p:sp>
        <p:nvSpPr>
          <p:cNvPr id="61" name="Rectangle 60">
            <a:extLst>
              <a:ext uri="{FF2B5EF4-FFF2-40B4-BE49-F238E27FC236}">
                <a16:creationId xmlns:a16="http://schemas.microsoft.com/office/drawing/2014/main" id="{7FC992EC-D449-4F28-9E05-223E02900B91}"/>
              </a:ext>
            </a:extLst>
          </p:cNvPr>
          <p:cNvSpPr/>
          <p:nvPr/>
        </p:nvSpPr>
        <p:spPr>
          <a:xfrm>
            <a:off x="6200025" y="3388655"/>
            <a:ext cx="148857" cy="1903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p>
        </p:txBody>
      </p:sp>
      <p:sp>
        <p:nvSpPr>
          <p:cNvPr id="62" name="TextBox 61">
            <a:extLst>
              <a:ext uri="{FF2B5EF4-FFF2-40B4-BE49-F238E27FC236}">
                <a16:creationId xmlns:a16="http://schemas.microsoft.com/office/drawing/2014/main" id="{E611B179-55B9-406B-A774-6E8F37F08BAE}"/>
              </a:ext>
            </a:extLst>
          </p:cNvPr>
          <p:cNvSpPr txBox="1"/>
          <p:nvPr/>
        </p:nvSpPr>
        <p:spPr>
          <a:xfrm>
            <a:off x="6405423" y="3368393"/>
            <a:ext cx="1509895" cy="230832"/>
          </a:xfrm>
          <a:prstGeom prst="rect">
            <a:avLst/>
          </a:prstGeom>
          <a:noFill/>
        </p:spPr>
        <p:txBody>
          <a:bodyPr wrap="square" rtlCol="0">
            <a:spAutoFit/>
          </a:bodyPr>
          <a:lstStyle/>
          <a:p>
            <a:r>
              <a:rPr lang="en-GB" sz="900" dirty="0"/>
              <a:t>Minor improvements req’d</a:t>
            </a:r>
          </a:p>
        </p:txBody>
      </p:sp>
      <p:sp>
        <p:nvSpPr>
          <p:cNvPr id="63" name="Rectangle 62">
            <a:extLst>
              <a:ext uri="{FF2B5EF4-FFF2-40B4-BE49-F238E27FC236}">
                <a16:creationId xmlns:a16="http://schemas.microsoft.com/office/drawing/2014/main" id="{979E6466-234D-49DA-A264-3F2B16CEACF8}"/>
              </a:ext>
            </a:extLst>
          </p:cNvPr>
          <p:cNvSpPr/>
          <p:nvPr/>
        </p:nvSpPr>
        <p:spPr>
          <a:xfrm>
            <a:off x="7982519" y="3388655"/>
            <a:ext cx="148857" cy="1903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p>
        </p:txBody>
      </p:sp>
      <p:sp>
        <p:nvSpPr>
          <p:cNvPr id="64" name="TextBox 63">
            <a:extLst>
              <a:ext uri="{FF2B5EF4-FFF2-40B4-BE49-F238E27FC236}">
                <a16:creationId xmlns:a16="http://schemas.microsoft.com/office/drawing/2014/main" id="{BE3D126C-DABC-40C6-8786-8E35474BBCFF}"/>
              </a:ext>
            </a:extLst>
          </p:cNvPr>
          <p:cNvSpPr txBox="1"/>
          <p:nvPr/>
        </p:nvSpPr>
        <p:spPr>
          <a:xfrm>
            <a:off x="8082989" y="3368393"/>
            <a:ext cx="1509895" cy="230832"/>
          </a:xfrm>
          <a:prstGeom prst="rect">
            <a:avLst/>
          </a:prstGeom>
          <a:noFill/>
        </p:spPr>
        <p:txBody>
          <a:bodyPr wrap="square" rtlCol="0">
            <a:spAutoFit/>
          </a:bodyPr>
          <a:lstStyle/>
          <a:p>
            <a:r>
              <a:rPr lang="en-GB" sz="900" dirty="0"/>
              <a:t>No improvements req’d</a:t>
            </a:r>
          </a:p>
        </p:txBody>
      </p:sp>
      <p:sp>
        <p:nvSpPr>
          <p:cNvPr id="65" name="TextBox 64">
            <a:extLst>
              <a:ext uri="{FF2B5EF4-FFF2-40B4-BE49-F238E27FC236}">
                <a16:creationId xmlns:a16="http://schemas.microsoft.com/office/drawing/2014/main" id="{ED5EE9AF-6202-4DCC-B38D-5AF33C61BBA1}"/>
              </a:ext>
            </a:extLst>
          </p:cNvPr>
          <p:cNvSpPr txBox="1"/>
          <p:nvPr/>
        </p:nvSpPr>
        <p:spPr>
          <a:xfrm>
            <a:off x="438425" y="3690771"/>
            <a:ext cx="9145238" cy="384721"/>
          </a:xfrm>
          <a:prstGeom prst="rect">
            <a:avLst/>
          </a:prstGeom>
          <a:noFill/>
        </p:spPr>
        <p:txBody>
          <a:bodyPr wrap="square" rtlCol="0">
            <a:spAutoFit/>
          </a:bodyPr>
          <a:lstStyle/>
          <a:p>
            <a:r>
              <a:rPr lang="en-GB" sz="950" dirty="0"/>
              <a:t>Summary of current resilience for each resource supporting the business service. Score driven by aggregate view of testing programme to date and scale of identified remediation   </a:t>
            </a:r>
          </a:p>
        </p:txBody>
      </p:sp>
      <p:graphicFrame>
        <p:nvGraphicFramePr>
          <p:cNvPr id="66" name="Table 66">
            <a:extLst>
              <a:ext uri="{FF2B5EF4-FFF2-40B4-BE49-F238E27FC236}">
                <a16:creationId xmlns:a16="http://schemas.microsoft.com/office/drawing/2014/main" id="{B29A6E5A-99C5-4ED7-81E9-1942E44AD4F1}"/>
              </a:ext>
            </a:extLst>
          </p:cNvPr>
          <p:cNvGraphicFramePr>
            <a:graphicFrameLocks noGrp="1"/>
          </p:cNvGraphicFramePr>
          <p:nvPr>
            <p:extLst>
              <p:ext uri="{D42A27DB-BD31-4B8C-83A1-F6EECF244321}">
                <p14:modId xmlns:p14="http://schemas.microsoft.com/office/powerpoint/2010/main" val="201136795"/>
              </p:ext>
            </p:extLst>
          </p:nvPr>
        </p:nvGraphicFramePr>
        <p:xfrm>
          <a:off x="647185" y="4074094"/>
          <a:ext cx="1517832" cy="313038"/>
        </p:xfrm>
        <a:graphic>
          <a:graphicData uri="http://schemas.openxmlformats.org/drawingml/2006/table">
            <a:tbl>
              <a:tblPr firstRow="1" bandRow="1">
                <a:tableStyleId>{7E9639D4-E3E2-4D34-9284-5A2195B3D0D7}</a:tableStyleId>
              </a:tblPr>
              <a:tblGrid>
                <a:gridCol w="758916">
                  <a:extLst>
                    <a:ext uri="{9D8B030D-6E8A-4147-A177-3AD203B41FA5}">
                      <a16:colId xmlns:a16="http://schemas.microsoft.com/office/drawing/2014/main" val="618161713"/>
                    </a:ext>
                  </a:extLst>
                </a:gridCol>
                <a:gridCol w="758916">
                  <a:extLst>
                    <a:ext uri="{9D8B030D-6E8A-4147-A177-3AD203B41FA5}">
                      <a16:colId xmlns:a16="http://schemas.microsoft.com/office/drawing/2014/main" val="3877123099"/>
                    </a:ext>
                  </a:extLst>
                </a:gridCol>
              </a:tblGrid>
              <a:tr h="313038">
                <a:tc>
                  <a:txBody>
                    <a:bodyPr/>
                    <a:lstStyle/>
                    <a:p>
                      <a:r>
                        <a:rPr lang="en-GB" sz="900" b="0" dirty="0">
                          <a:solidFill>
                            <a:schemeClr val="tx1"/>
                          </a:solidFill>
                        </a:rPr>
                        <a:t>People</a:t>
                      </a:r>
                    </a:p>
                  </a:txBody>
                  <a:tcPr marL="75570" marR="7557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endParaRPr lang="en-GB" sz="1050" dirty="0"/>
                    </a:p>
                  </a:txBody>
                  <a:tcPr marL="75570" marR="7557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1083428497"/>
                  </a:ext>
                </a:extLst>
              </a:tr>
            </a:tbl>
          </a:graphicData>
        </a:graphic>
      </p:graphicFrame>
      <p:graphicFrame>
        <p:nvGraphicFramePr>
          <p:cNvPr id="67" name="Table 66">
            <a:extLst>
              <a:ext uri="{FF2B5EF4-FFF2-40B4-BE49-F238E27FC236}">
                <a16:creationId xmlns:a16="http://schemas.microsoft.com/office/drawing/2014/main" id="{8EF2A8F8-694C-4A2E-8286-F71EEC983A36}"/>
              </a:ext>
            </a:extLst>
          </p:cNvPr>
          <p:cNvGraphicFramePr>
            <a:graphicFrameLocks noGrp="1"/>
          </p:cNvGraphicFramePr>
          <p:nvPr>
            <p:extLst>
              <p:ext uri="{D42A27DB-BD31-4B8C-83A1-F6EECF244321}">
                <p14:modId xmlns:p14="http://schemas.microsoft.com/office/powerpoint/2010/main" val="3145654753"/>
              </p:ext>
            </p:extLst>
          </p:nvPr>
        </p:nvGraphicFramePr>
        <p:xfrm>
          <a:off x="2404980" y="4074094"/>
          <a:ext cx="1517832" cy="331195"/>
        </p:xfrm>
        <a:graphic>
          <a:graphicData uri="http://schemas.openxmlformats.org/drawingml/2006/table">
            <a:tbl>
              <a:tblPr firstRow="1" bandRow="1">
                <a:tableStyleId>{7E9639D4-E3E2-4D34-9284-5A2195B3D0D7}</a:tableStyleId>
              </a:tblPr>
              <a:tblGrid>
                <a:gridCol w="758916">
                  <a:extLst>
                    <a:ext uri="{9D8B030D-6E8A-4147-A177-3AD203B41FA5}">
                      <a16:colId xmlns:a16="http://schemas.microsoft.com/office/drawing/2014/main" val="618161713"/>
                    </a:ext>
                  </a:extLst>
                </a:gridCol>
                <a:gridCol w="758916">
                  <a:extLst>
                    <a:ext uri="{9D8B030D-6E8A-4147-A177-3AD203B41FA5}">
                      <a16:colId xmlns:a16="http://schemas.microsoft.com/office/drawing/2014/main" val="3877123099"/>
                    </a:ext>
                  </a:extLst>
                </a:gridCol>
              </a:tblGrid>
              <a:tr h="331195">
                <a:tc>
                  <a:txBody>
                    <a:bodyPr/>
                    <a:lstStyle/>
                    <a:p>
                      <a:r>
                        <a:rPr lang="en-GB" sz="900" b="0" dirty="0">
                          <a:solidFill>
                            <a:schemeClr val="tx1"/>
                          </a:solidFill>
                        </a:rPr>
                        <a:t>Premises</a:t>
                      </a:r>
                    </a:p>
                  </a:txBody>
                  <a:tcPr marL="75570" marR="7557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endParaRPr lang="en-GB" sz="1050" dirty="0"/>
                    </a:p>
                  </a:txBody>
                  <a:tcPr marL="75570" marR="7557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1083428497"/>
                  </a:ext>
                </a:extLst>
              </a:tr>
            </a:tbl>
          </a:graphicData>
        </a:graphic>
      </p:graphicFrame>
      <p:graphicFrame>
        <p:nvGraphicFramePr>
          <p:cNvPr id="68" name="Table 66">
            <a:extLst>
              <a:ext uri="{FF2B5EF4-FFF2-40B4-BE49-F238E27FC236}">
                <a16:creationId xmlns:a16="http://schemas.microsoft.com/office/drawing/2014/main" id="{2CA1780E-201B-49CC-BC0F-3C1617689571}"/>
              </a:ext>
            </a:extLst>
          </p:cNvPr>
          <p:cNvGraphicFramePr>
            <a:graphicFrameLocks noGrp="1"/>
          </p:cNvGraphicFramePr>
          <p:nvPr>
            <p:extLst>
              <p:ext uri="{D42A27DB-BD31-4B8C-83A1-F6EECF244321}">
                <p14:modId xmlns:p14="http://schemas.microsoft.com/office/powerpoint/2010/main" val="3028709746"/>
              </p:ext>
            </p:extLst>
          </p:nvPr>
        </p:nvGraphicFramePr>
        <p:xfrm>
          <a:off x="4162775" y="4074094"/>
          <a:ext cx="1517832" cy="325820"/>
        </p:xfrm>
        <a:graphic>
          <a:graphicData uri="http://schemas.openxmlformats.org/drawingml/2006/table">
            <a:tbl>
              <a:tblPr firstRow="1" bandRow="1">
                <a:tableStyleId>{7E9639D4-E3E2-4D34-9284-5A2195B3D0D7}</a:tableStyleId>
              </a:tblPr>
              <a:tblGrid>
                <a:gridCol w="758916">
                  <a:extLst>
                    <a:ext uri="{9D8B030D-6E8A-4147-A177-3AD203B41FA5}">
                      <a16:colId xmlns:a16="http://schemas.microsoft.com/office/drawing/2014/main" val="618161713"/>
                    </a:ext>
                  </a:extLst>
                </a:gridCol>
                <a:gridCol w="758916">
                  <a:extLst>
                    <a:ext uri="{9D8B030D-6E8A-4147-A177-3AD203B41FA5}">
                      <a16:colId xmlns:a16="http://schemas.microsoft.com/office/drawing/2014/main" val="3877123099"/>
                    </a:ext>
                  </a:extLst>
                </a:gridCol>
              </a:tblGrid>
              <a:tr h="325820">
                <a:tc>
                  <a:txBody>
                    <a:bodyPr/>
                    <a:lstStyle/>
                    <a:p>
                      <a:r>
                        <a:rPr lang="en-GB" sz="900" b="0" dirty="0">
                          <a:solidFill>
                            <a:schemeClr val="tx1"/>
                          </a:solidFill>
                        </a:rPr>
                        <a:t>Third</a:t>
                      </a:r>
                    </a:p>
                    <a:p>
                      <a:r>
                        <a:rPr lang="en-GB" sz="900" b="0" dirty="0">
                          <a:solidFill>
                            <a:schemeClr val="tx1"/>
                          </a:solidFill>
                        </a:rPr>
                        <a:t>Parties</a:t>
                      </a:r>
                      <a:endParaRPr lang="en-GB" sz="900" b="0" dirty="0"/>
                    </a:p>
                  </a:txBody>
                  <a:tcPr marL="75570" marR="7557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endParaRPr lang="en-GB" sz="1050" dirty="0"/>
                    </a:p>
                  </a:txBody>
                  <a:tcPr marL="75570" marR="7557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1083428497"/>
                  </a:ext>
                </a:extLst>
              </a:tr>
            </a:tbl>
          </a:graphicData>
        </a:graphic>
      </p:graphicFrame>
      <p:graphicFrame>
        <p:nvGraphicFramePr>
          <p:cNvPr id="69" name="Table 66">
            <a:extLst>
              <a:ext uri="{FF2B5EF4-FFF2-40B4-BE49-F238E27FC236}">
                <a16:creationId xmlns:a16="http://schemas.microsoft.com/office/drawing/2014/main" id="{3DABB591-4B40-4226-BCA1-A61056CE3822}"/>
              </a:ext>
            </a:extLst>
          </p:cNvPr>
          <p:cNvGraphicFramePr>
            <a:graphicFrameLocks noGrp="1"/>
          </p:cNvGraphicFramePr>
          <p:nvPr>
            <p:extLst>
              <p:ext uri="{D42A27DB-BD31-4B8C-83A1-F6EECF244321}">
                <p14:modId xmlns:p14="http://schemas.microsoft.com/office/powerpoint/2010/main" val="3526020372"/>
              </p:ext>
            </p:extLst>
          </p:nvPr>
        </p:nvGraphicFramePr>
        <p:xfrm>
          <a:off x="5896836" y="4074094"/>
          <a:ext cx="1517832" cy="325819"/>
        </p:xfrm>
        <a:graphic>
          <a:graphicData uri="http://schemas.openxmlformats.org/drawingml/2006/table">
            <a:tbl>
              <a:tblPr firstRow="1" bandRow="1">
                <a:tableStyleId>{7E9639D4-E3E2-4D34-9284-5A2195B3D0D7}</a:tableStyleId>
              </a:tblPr>
              <a:tblGrid>
                <a:gridCol w="758916">
                  <a:extLst>
                    <a:ext uri="{9D8B030D-6E8A-4147-A177-3AD203B41FA5}">
                      <a16:colId xmlns:a16="http://schemas.microsoft.com/office/drawing/2014/main" val="618161713"/>
                    </a:ext>
                  </a:extLst>
                </a:gridCol>
                <a:gridCol w="758916">
                  <a:extLst>
                    <a:ext uri="{9D8B030D-6E8A-4147-A177-3AD203B41FA5}">
                      <a16:colId xmlns:a16="http://schemas.microsoft.com/office/drawing/2014/main" val="3877123099"/>
                    </a:ext>
                  </a:extLst>
                </a:gridCol>
              </a:tblGrid>
              <a:tr h="325819">
                <a:tc>
                  <a:txBody>
                    <a:bodyPr/>
                    <a:lstStyle/>
                    <a:p>
                      <a:r>
                        <a:rPr lang="en-GB" sz="900" b="0" dirty="0">
                          <a:solidFill>
                            <a:schemeClr val="tx1"/>
                          </a:solidFill>
                        </a:rPr>
                        <a:t>Technology</a:t>
                      </a:r>
                    </a:p>
                  </a:txBody>
                  <a:tcPr marL="75570" marR="7557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endParaRPr lang="en-GB" sz="1050" dirty="0"/>
                    </a:p>
                  </a:txBody>
                  <a:tcPr marL="75570" marR="7557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1083428497"/>
                  </a:ext>
                </a:extLst>
              </a:tr>
            </a:tbl>
          </a:graphicData>
        </a:graphic>
      </p:graphicFrame>
      <p:graphicFrame>
        <p:nvGraphicFramePr>
          <p:cNvPr id="70" name="Table 66">
            <a:extLst>
              <a:ext uri="{FF2B5EF4-FFF2-40B4-BE49-F238E27FC236}">
                <a16:creationId xmlns:a16="http://schemas.microsoft.com/office/drawing/2014/main" id="{E3110A94-36F8-43AE-A111-EC5593584DB0}"/>
              </a:ext>
            </a:extLst>
          </p:cNvPr>
          <p:cNvGraphicFramePr>
            <a:graphicFrameLocks noGrp="1"/>
          </p:cNvGraphicFramePr>
          <p:nvPr>
            <p:extLst>
              <p:ext uri="{D42A27DB-BD31-4B8C-83A1-F6EECF244321}">
                <p14:modId xmlns:p14="http://schemas.microsoft.com/office/powerpoint/2010/main" val="4084272970"/>
              </p:ext>
            </p:extLst>
          </p:nvPr>
        </p:nvGraphicFramePr>
        <p:xfrm>
          <a:off x="7574351" y="4074094"/>
          <a:ext cx="1517832" cy="309804"/>
        </p:xfrm>
        <a:graphic>
          <a:graphicData uri="http://schemas.openxmlformats.org/drawingml/2006/table">
            <a:tbl>
              <a:tblPr firstRow="1" bandRow="1">
                <a:tableStyleId>{7E9639D4-E3E2-4D34-9284-5A2195B3D0D7}</a:tableStyleId>
              </a:tblPr>
              <a:tblGrid>
                <a:gridCol w="758916">
                  <a:extLst>
                    <a:ext uri="{9D8B030D-6E8A-4147-A177-3AD203B41FA5}">
                      <a16:colId xmlns:a16="http://schemas.microsoft.com/office/drawing/2014/main" val="618161713"/>
                    </a:ext>
                  </a:extLst>
                </a:gridCol>
                <a:gridCol w="758916">
                  <a:extLst>
                    <a:ext uri="{9D8B030D-6E8A-4147-A177-3AD203B41FA5}">
                      <a16:colId xmlns:a16="http://schemas.microsoft.com/office/drawing/2014/main" val="3877123099"/>
                    </a:ext>
                  </a:extLst>
                </a:gridCol>
              </a:tblGrid>
              <a:tr h="309804">
                <a:tc>
                  <a:txBody>
                    <a:bodyPr/>
                    <a:lstStyle/>
                    <a:p>
                      <a:r>
                        <a:rPr lang="en-GB" sz="900" b="0" dirty="0">
                          <a:solidFill>
                            <a:schemeClr val="tx1"/>
                          </a:solidFill>
                        </a:rPr>
                        <a:t>Data</a:t>
                      </a:r>
                    </a:p>
                  </a:txBody>
                  <a:tcPr marL="75570" marR="7557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endParaRPr lang="en-GB" sz="1050" dirty="0">
                        <a:solidFill>
                          <a:schemeClr val="tx1"/>
                        </a:solidFill>
                      </a:endParaRPr>
                    </a:p>
                  </a:txBody>
                  <a:tcPr marL="75570" marR="7557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1083428497"/>
                  </a:ext>
                </a:extLst>
              </a:tr>
            </a:tbl>
          </a:graphicData>
        </a:graphic>
      </p:graphicFrame>
      <p:graphicFrame>
        <p:nvGraphicFramePr>
          <p:cNvPr id="71" name="Table 71">
            <a:extLst>
              <a:ext uri="{FF2B5EF4-FFF2-40B4-BE49-F238E27FC236}">
                <a16:creationId xmlns:a16="http://schemas.microsoft.com/office/drawing/2014/main" id="{0FAFDCA6-7114-46A6-98D2-60F544880480}"/>
              </a:ext>
            </a:extLst>
          </p:cNvPr>
          <p:cNvGraphicFramePr>
            <a:graphicFrameLocks noGrp="1"/>
          </p:cNvGraphicFramePr>
          <p:nvPr>
            <p:extLst>
              <p:ext uri="{D42A27DB-BD31-4B8C-83A1-F6EECF244321}">
                <p14:modId xmlns:p14="http://schemas.microsoft.com/office/powerpoint/2010/main" val="2394244201"/>
              </p:ext>
            </p:extLst>
          </p:nvPr>
        </p:nvGraphicFramePr>
        <p:xfrm>
          <a:off x="470570" y="5155212"/>
          <a:ext cx="4002842" cy="466571"/>
        </p:xfrm>
        <a:graphic>
          <a:graphicData uri="http://schemas.openxmlformats.org/drawingml/2006/table">
            <a:tbl>
              <a:tblPr firstRow="1" bandRow="1">
                <a:tableStyleId>{7E9639D4-E3E2-4D34-9284-5A2195B3D0D7}</a:tableStyleId>
              </a:tblPr>
              <a:tblGrid>
                <a:gridCol w="563682">
                  <a:extLst>
                    <a:ext uri="{9D8B030D-6E8A-4147-A177-3AD203B41FA5}">
                      <a16:colId xmlns:a16="http://schemas.microsoft.com/office/drawing/2014/main" val="3085590617"/>
                    </a:ext>
                  </a:extLst>
                </a:gridCol>
                <a:gridCol w="839972">
                  <a:extLst>
                    <a:ext uri="{9D8B030D-6E8A-4147-A177-3AD203B41FA5}">
                      <a16:colId xmlns:a16="http://schemas.microsoft.com/office/drawing/2014/main" val="2525769660"/>
                    </a:ext>
                  </a:extLst>
                </a:gridCol>
                <a:gridCol w="680484">
                  <a:extLst>
                    <a:ext uri="{9D8B030D-6E8A-4147-A177-3AD203B41FA5}">
                      <a16:colId xmlns:a16="http://schemas.microsoft.com/office/drawing/2014/main" val="3700141016"/>
                    </a:ext>
                  </a:extLst>
                </a:gridCol>
                <a:gridCol w="871870">
                  <a:extLst>
                    <a:ext uri="{9D8B030D-6E8A-4147-A177-3AD203B41FA5}">
                      <a16:colId xmlns:a16="http://schemas.microsoft.com/office/drawing/2014/main" val="3034920930"/>
                    </a:ext>
                  </a:extLst>
                </a:gridCol>
                <a:gridCol w="1046834">
                  <a:extLst>
                    <a:ext uri="{9D8B030D-6E8A-4147-A177-3AD203B41FA5}">
                      <a16:colId xmlns:a16="http://schemas.microsoft.com/office/drawing/2014/main" val="2045837014"/>
                    </a:ext>
                  </a:extLst>
                </a:gridCol>
              </a:tblGrid>
              <a:tr h="253211">
                <a:tc>
                  <a:txBody>
                    <a:bodyPr/>
                    <a:lstStyle/>
                    <a:p>
                      <a:pPr algn="l"/>
                      <a:r>
                        <a:rPr lang="en-GB" sz="850" dirty="0"/>
                        <a:t>Date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002060"/>
                    </a:solidFill>
                  </a:tcPr>
                </a:tc>
                <a:tc>
                  <a:txBody>
                    <a:bodyPr/>
                    <a:lstStyle/>
                    <a:p>
                      <a:pPr algn="l"/>
                      <a:r>
                        <a:rPr lang="en-GB" sz="850" dirty="0"/>
                        <a:t>Event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002060"/>
                    </a:solidFill>
                  </a:tcPr>
                </a:tc>
                <a:tc>
                  <a:txBody>
                    <a:bodyPr/>
                    <a:lstStyle/>
                    <a:p>
                      <a:pPr algn="l"/>
                      <a:r>
                        <a:rPr lang="en-GB" sz="850" dirty="0"/>
                        <a:t>Duration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002060"/>
                    </a:solidFill>
                  </a:tcPr>
                </a:tc>
                <a:tc>
                  <a:txBody>
                    <a:bodyPr/>
                    <a:lstStyle/>
                    <a:p>
                      <a:pPr algn="l"/>
                      <a:r>
                        <a:rPr lang="en-GB" sz="850" dirty="0"/>
                        <a:t>Harm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002060"/>
                    </a:solidFill>
                  </a:tcPr>
                </a:tc>
                <a:tc>
                  <a:txBody>
                    <a:bodyPr/>
                    <a:lstStyle/>
                    <a:p>
                      <a:pPr algn="l"/>
                      <a:r>
                        <a:rPr lang="en-GB" sz="850" dirty="0"/>
                        <a:t>Financial impact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002060"/>
                    </a:solidFill>
                  </a:tcPr>
                </a:tc>
                <a:extLst>
                  <a:ext uri="{0D108BD9-81ED-4DB2-BD59-A6C34878D82A}">
                    <a16:rowId xmlns:a16="http://schemas.microsoft.com/office/drawing/2014/main" val="1286608419"/>
                  </a:ext>
                </a:extLst>
              </a:tr>
              <a:tr h="202090">
                <a:tc>
                  <a:txBody>
                    <a:bodyPr/>
                    <a:lstStyle/>
                    <a:p>
                      <a:endParaRPr lang="en-GB" sz="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15132312"/>
                  </a:ext>
                </a:extLst>
              </a:tr>
            </a:tbl>
          </a:graphicData>
        </a:graphic>
      </p:graphicFrame>
      <p:sp>
        <p:nvSpPr>
          <p:cNvPr id="72" name="TextBox 71">
            <a:extLst>
              <a:ext uri="{FF2B5EF4-FFF2-40B4-BE49-F238E27FC236}">
                <a16:creationId xmlns:a16="http://schemas.microsoft.com/office/drawing/2014/main" id="{DF89194C-DF74-434D-8B70-B8B9B15E41B7}"/>
              </a:ext>
            </a:extLst>
          </p:cNvPr>
          <p:cNvSpPr txBox="1"/>
          <p:nvPr/>
        </p:nvSpPr>
        <p:spPr>
          <a:xfrm>
            <a:off x="413597" y="4784086"/>
            <a:ext cx="3386138" cy="384721"/>
          </a:xfrm>
          <a:prstGeom prst="rect">
            <a:avLst/>
          </a:prstGeom>
          <a:noFill/>
        </p:spPr>
        <p:txBody>
          <a:bodyPr wrap="square" rtlCol="0">
            <a:spAutoFit/>
          </a:bodyPr>
          <a:lstStyle/>
          <a:p>
            <a:r>
              <a:rPr lang="en-GB" sz="950" i="1" dirty="0">
                <a:solidFill>
                  <a:schemeClr val="accent4"/>
                </a:solidFill>
              </a:rPr>
              <a:t>Add additional notes here as required e.g. No Significant or High incidents in this period </a:t>
            </a:r>
          </a:p>
        </p:txBody>
      </p:sp>
      <p:sp>
        <p:nvSpPr>
          <p:cNvPr id="73" name="TextBox 72">
            <a:extLst>
              <a:ext uri="{FF2B5EF4-FFF2-40B4-BE49-F238E27FC236}">
                <a16:creationId xmlns:a16="http://schemas.microsoft.com/office/drawing/2014/main" id="{72F29F0F-EF91-4D4F-9D93-D165C6563705}"/>
              </a:ext>
            </a:extLst>
          </p:cNvPr>
          <p:cNvSpPr txBox="1"/>
          <p:nvPr/>
        </p:nvSpPr>
        <p:spPr>
          <a:xfrm>
            <a:off x="6806332" y="4624166"/>
            <a:ext cx="2760186" cy="384721"/>
          </a:xfrm>
          <a:prstGeom prst="rect">
            <a:avLst/>
          </a:prstGeom>
          <a:noFill/>
        </p:spPr>
        <p:txBody>
          <a:bodyPr wrap="square" rtlCol="0">
            <a:spAutoFit/>
          </a:bodyPr>
          <a:lstStyle/>
          <a:p>
            <a:r>
              <a:rPr lang="en-GB" sz="950" i="1" dirty="0">
                <a:solidFill>
                  <a:srgbClr val="FF0000"/>
                </a:solidFill>
              </a:rPr>
              <a:t>Add additional notes here as required e.g. Further KRI to be identified at next review. </a:t>
            </a:r>
          </a:p>
        </p:txBody>
      </p:sp>
      <p:sp>
        <p:nvSpPr>
          <p:cNvPr id="18" name="Rectangle 17">
            <a:extLst>
              <a:ext uri="{FF2B5EF4-FFF2-40B4-BE49-F238E27FC236}">
                <a16:creationId xmlns:a16="http://schemas.microsoft.com/office/drawing/2014/main" id="{B9133978-BB4A-4DF4-8A5D-545BAFD3BC90}"/>
              </a:ext>
            </a:extLst>
          </p:cNvPr>
          <p:cNvSpPr/>
          <p:nvPr/>
        </p:nvSpPr>
        <p:spPr>
          <a:xfrm>
            <a:off x="423107" y="4579480"/>
            <a:ext cx="2410691" cy="1872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en-GB" sz="950" dirty="0"/>
              <a:t>Recent incidents </a:t>
            </a:r>
          </a:p>
        </p:txBody>
      </p:sp>
      <p:graphicFrame>
        <p:nvGraphicFramePr>
          <p:cNvPr id="74" name="Table 71">
            <a:extLst>
              <a:ext uri="{FF2B5EF4-FFF2-40B4-BE49-F238E27FC236}">
                <a16:creationId xmlns:a16="http://schemas.microsoft.com/office/drawing/2014/main" id="{F3A88F51-4C4E-440D-AFE8-3EF250E9C815}"/>
              </a:ext>
            </a:extLst>
          </p:cNvPr>
          <p:cNvGraphicFramePr>
            <a:graphicFrameLocks noGrp="1"/>
          </p:cNvGraphicFramePr>
          <p:nvPr>
            <p:extLst>
              <p:ext uri="{D42A27DB-BD31-4B8C-83A1-F6EECF244321}">
                <p14:modId xmlns:p14="http://schemas.microsoft.com/office/powerpoint/2010/main" val="967374739"/>
              </p:ext>
            </p:extLst>
          </p:nvPr>
        </p:nvGraphicFramePr>
        <p:xfrm>
          <a:off x="4610633" y="4971019"/>
          <a:ext cx="4930564" cy="832881"/>
        </p:xfrm>
        <a:graphic>
          <a:graphicData uri="http://schemas.openxmlformats.org/drawingml/2006/table">
            <a:tbl>
              <a:tblPr firstRow="1" bandRow="1">
                <a:tableStyleId>{7E9639D4-E3E2-4D34-9284-5A2195B3D0D7}</a:tableStyleId>
              </a:tblPr>
              <a:tblGrid>
                <a:gridCol w="592232">
                  <a:extLst>
                    <a:ext uri="{9D8B030D-6E8A-4147-A177-3AD203B41FA5}">
                      <a16:colId xmlns:a16="http://schemas.microsoft.com/office/drawing/2014/main" val="3085590617"/>
                    </a:ext>
                  </a:extLst>
                </a:gridCol>
                <a:gridCol w="808075">
                  <a:extLst>
                    <a:ext uri="{9D8B030D-6E8A-4147-A177-3AD203B41FA5}">
                      <a16:colId xmlns:a16="http://schemas.microsoft.com/office/drawing/2014/main" val="2525769660"/>
                    </a:ext>
                  </a:extLst>
                </a:gridCol>
                <a:gridCol w="857693">
                  <a:extLst>
                    <a:ext uri="{9D8B030D-6E8A-4147-A177-3AD203B41FA5}">
                      <a16:colId xmlns:a16="http://schemas.microsoft.com/office/drawing/2014/main" val="3700141016"/>
                    </a:ext>
                  </a:extLst>
                </a:gridCol>
                <a:gridCol w="2672564">
                  <a:extLst>
                    <a:ext uri="{9D8B030D-6E8A-4147-A177-3AD203B41FA5}">
                      <a16:colId xmlns:a16="http://schemas.microsoft.com/office/drawing/2014/main" val="3034920930"/>
                    </a:ext>
                  </a:extLst>
                </a:gridCol>
              </a:tblGrid>
              <a:tr h="221553">
                <a:tc>
                  <a:txBody>
                    <a:bodyPr/>
                    <a:lstStyle/>
                    <a:p>
                      <a:pPr algn="l"/>
                      <a:r>
                        <a:rPr lang="en-GB" sz="850" dirty="0"/>
                        <a:t>Type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002060"/>
                    </a:solidFill>
                  </a:tcPr>
                </a:tc>
                <a:tc>
                  <a:txBody>
                    <a:bodyPr/>
                    <a:lstStyle/>
                    <a:p>
                      <a:pPr algn="l"/>
                      <a:r>
                        <a:rPr lang="en-GB" sz="850" dirty="0"/>
                        <a:t>Description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002060"/>
                    </a:solidFill>
                  </a:tcPr>
                </a:tc>
                <a:tc>
                  <a:txBody>
                    <a:bodyPr/>
                    <a:lstStyle/>
                    <a:p>
                      <a:pPr algn="l"/>
                      <a:r>
                        <a:rPr lang="en-GB" sz="850" dirty="0"/>
                        <a:t>Current RAG</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002060"/>
                    </a:solidFill>
                  </a:tcPr>
                </a:tc>
                <a:tc>
                  <a:txBody>
                    <a:bodyPr/>
                    <a:lstStyle/>
                    <a:p>
                      <a:pPr algn="l"/>
                      <a:r>
                        <a:rPr lang="en-GB" sz="850" dirty="0"/>
                        <a:t>Remediation</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002060"/>
                    </a:solidFill>
                  </a:tcPr>
                </a:tc>
                <a:extLst>
                  <a:ext uri="{0D108BD9-81ED-4DB2-BD59-A6C34878D82A}">
                    <a16:rowId xmlns:a16="http://schemas.microsoft.com/office/drawing/2014/main" val="1286608419"/>
                  </a:ext>
                </a:extLst>
              </a:tr>
              <a:tr h="611328">
                <a:tc>
                  <a:txBody>
                    <a:bodyPr/>
                    <a:lstStyle/>
                    <a:p>
                      <a:r>
                        <a:rPr lang="en-GB" sz="800" dirty="0"/>
                        <a:t>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15132312"/>
                  </a:ext>
                </a:extLst>
              </a:tr>
            </a:tbl>
          </a:graphicData>
        </a:graphic>
      </p:graphicFrame>
      <p:sp>
        <p:nvSpPr>
          <p:cNvPr id="5" name="Rectangle 4">
            <a:extLst>
              <a:ext uri="{FF2B5EF4-FFF2-40B4-BE49-F238E27FC236}">
                <a16:creationId xmlns:a16="http://schemas.microsoft.com/office/drawing/2014/main" id="{124954FE-129E-4FA6-9F72-9DBC4374A69F}"/>
              </a:ext>
            </a:extLst>
          </p:cNvPr>
          <p:cNvSpPr/>
          <p:nvPr/>
        </p:nvSpPr>
        <p:spPr>
          <a:xfrm>
            <a:off x="9190819" y="1711928"/>
            <a:ext cx="737285" cy="1209456"/>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i="1" dirty="0">
                <a:solidFill>
                  <a:schemeClr val="accent4"/>
                </a:solidFill>
              </a:rPr>
              <a:t>Place the circles for the respective test scenarios onto the graph relative to the defined FCA &amp; PRA impact tolerances</a:t>
            </a:r>
          </a:p>
        </p:txBody>
      </p:sp>
    </p:spTree>
    <p:extLst>
      <p:ext uri="{BB962C8B-B14F-4D97-AF65-F5344CB8AC3E}">
        <p14:creationId xmlns:p14="http://schemas.microsoft.com/office/powerpoint/2010/main" val="19885287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IO_CHANGETRACKING" val="true"/>
</p:tagLst>
</file>

<file path=ppt/tags/tag10.xml><?xml version="1.0" encoding="utf-8"?>
<p:tagLst xmlns:a="http://schemas.openxmlformats.org/drawingml/2006/main" xmlns:r="http://schemas.openxmlformats.org/officeDocument/2006/relationships" xmlns:p="http://schemas.openxmlformats.org/presentationml/2006/main">
  <p:tag name="RNRSTYLE" val="1"/>
</p:tagLst>
</file>

<file path=ppt/tags/tag11.xml><?xml version="1.0" encoding="utf-8"?>
<p:tagLst xmlns:a="http://schemas.openxmlformats.org/drawingml/2006/main" xmlns:r="http://schemas.openxmlformats.org/officeDocument/2006/relationships" xmlns:p="http://schemas.openxmlformats.org/presentationml/2006/main">
  <p:tag name="RNRSTYLE" val="1"/>
</p:tagLst>
</file>

<file path=ppt/tags/tag12.xml><?xml version="1.0" encoding="utf-8"?>
<p:tagLst xmlns:a="http://schemas.openxmlformats.org/drawingml/2006/main" xmlns:r="http://schemas.openxmlformats.org/officeDocument/2006/relationships" xmlns:p="http://schemas.openxmlformats.org/presentationml/2006/main">
  <p:tag name="RNRSTYLE" val="1"/>
</p:tagLst>
</file>

<file path=ppt/tags/tag13.xml><?xml version="1.0" encoding="utf-8"?>
<p:tagLst xmlns:a="http://schemas.openxmlformats.org/drawingml/2006/main" xmlns:r="http://schemas.openxmlformats.org/officeDocument/2006/relationships" xmlns:p="http://schemas.openxmlformats.org/presentationml/2006/main">
  <p:tag name="RNRSTYLE" val="1"/>
</p:tagLst>
</file>

<file path=ppt/tags/tag14.xml><?xml version="1.0" encoding="utf-8"?>
<p:tagLst xmlns:a="http://schemas.openxmlformats.org/drawingml/2006/main" xmlns:r="http://schemas.openxmlformats.org/officeDocument/2006/relationships" xmlns:p="http://schemas.openxmlformats.org/presentationml/2006/main">
  <p:tag name="RNRSTYLE" val="2"/>
</p:tagLst>
</file>

<file path=ppt/tags/tag15.xml><?xml version="1.0" encoding="utf-8"?>
<p:tagLst xmlns:a="http://schemas.openxmlformats.org/drawingml/2006/main" xmlns:r="http://schemas.openxmlformats.org/officeDocument/2006/relationships" xmlns:p="http://schemas.openxmlformats.org/presentationml/2006/main">
  <p:tag name="RNRSTYLE" val="1"/>
</p:tagLst>
</file>

<file path=ppt/tags/tag16.xml><?xml version="1.0" encoding="utf-8"?>
<p:tagLst xmlns:a="http://schemas.openxmlformats.org/drawingml/2006/main" xmlns:r="http://schemas.openxmlformats.org/officeDocument/2006/relationships" xmlns:p="http://schemas.openxmlformats.org/presentationml/2006/main">
  <p:tag name="RNRSTYLE" val="1"/>
</p:tagLst>
</file>

<file path=ppt/tags/tag17.xml><?xml version="1.0" encoding="utf-8"?>
<p:tagLst xmlns:a="http://schemas.openxmlformats.org/drawingml/2006/main" xmlns:r="http://schemas.openxmlformats.org/officeDocument/2006/relationships" xmlns:p="http://schemas.openxmlformats.org/presentationml/2006/main">
  <p:tag name="RNRSTYLE" val="1"/>
</p:tagLst>
</file>

<file path=ppt/tags/tag18.xml><?xml version="1.0" encoding="utf-8"?>
<p:tagLst xmlns:a="http://schemas.openxmlformats.org/drawingml/2006/main" xmlns:r="http://schemas.openxmlformats.org/officeDocument/2006/relationships" xmlns:p="http://schemas.openxmlformats.org/presentationml/2006/main">
  <p:tag name="RNRSTYLE" val="1"/>
</p:tagLst>
</file>

<file path=ppt/tags/tag19.xml><?xml version="1.0" encoding="utf-8"?>
<p:tagLst xmlns:a="http://schemas.openxmlformats.org/drawingml/2006/main" xmlns:r="http://schemas.openxmlformats.org/officeDocument/2006/relationships" xmlns:p="http://schemas.openxmlformats.org/presentationml/2006/main">
  <p:tag name="RNRSTYLE" val="1"/>
</p:tagLst>
</file>

<file path=ppt/tags/tag2.xml><?xml version="1.0" encoding="utf-8"?>
<p:tagLst xmlns:a="http://schemas.openxmlformats.org/drawingml/2006/main" xmlns:r="http://schemas.openxmlformats.org/officeDocument/2006/relationships" xmlns:p="http://schemas.openxmlformats.org/presentationml/2006/main">
  <p:tag name="RNRSTYLE" val="1"/>
</p:tagLst>
</file>

<file path=ppt/tags/tag20.xml><?xml version="1.0" encoding="utf-8"?>
<p:tagLst xmlns:a="http://schemas.openxmlformats.org/drawingml/2006/main" xmlns:r="http://schemas.openxmlformats.org/officeDocument/2006/relationships" xmlns:p="http://schemas.openxmlformats.org/presentationml/2006/main">
  <p:tag name="RNRSTYLE" val="1"/>
</p:tagLst>
</file>

<file path=ppt/tags/tag21.xml><?xml version="1.0" encoding="utf-8"?>
<p:tagLst xmlns:a="http://schemas.openxmlformats.org/drawingml/2006/main" xmlns:r="http://schemas.openxmlformats.org/officeDocument/2006/relationships" xmlns:p="http://schemas.openxmlformats.org/presentationml/2006/main">
  <p:tag name="RNRSTYLE" val="1"/>
</p:tagLst>
</file>

<file path=ppt/tags/tag22.xml><?xml version="1.0" encoding="utf-8"?>
<p:tagLst xmlns:a="http://schemas.openxmlformats.org/drawingml/2006/main" xmlns:r="http://schemas.openxmlformats.org/officeDocument/2006/relationships" xmlns:p="http://schemas.openxmlformats.org/presentationml/2006/main">
  <p:tag name="RNRSTYLE" val="1"/>
</p:tagLst>
</file>

<file path=ppt/tags/tag23.xml><?xml version="1.0" encoding="utf-8"?>
<p:tagLst xmlns:a="http://schemas.openxmlformats.org/drawingml/2006/main" xmlns:r="http://schemas.openxmlformats.org/officeDocument/2006/relationships" xmlns:p="http://schemas.openxmlformats.org/presentationml/2006/main">
  <p:tag name="RNRSTYLE" val="1"/>
</p:tagLst>
</file>

<file path=ppt/tags/tag24.xml><?xml version="1.0" encoding="utf-8"?>
<p:tagLst xmlns:a="http://schemas.openxmlformats.org/drawingml/2006/main" xmlns:r="http://schemas.openxmlformats.org/officeDocument/2006/relationships" xmlns:p="http://schemas.openxmlformats.org/presentationml/2006/main">
  <p:tag name="RNRSTYLE" val="1"/>
</p:tagLst>
</file>

<file path=ppt/tags/tag25.xml><?xml version="1.0" encoding="utf-8"?>
<p:tagLst xmlns:a="http://schemas.openxmlformats.org/drawingml/2006/main" xmlns:r="http://schemas.openxmlformats.org/officeDocument/2006/relationships" xmlns:p="http://schemas.openxmlformats.org/presentationml/2006/main">
  <p:tag name="RNRSTYLE" val="1"/>
</p:tagLst>
</file>

<file path=ppt/tags/tag26.xml><?xml version="1.0" encoding="utf-8"?>
<p:tagLst xmlns:a="http://schemas.openxmlformats.org/drawingml/2006/main" xmlns:r="http://schemas.openxmlformats.org/officeDocument/2006/relationships" xmlns:p="http://schemas.openxmlformats.org/presentationml/2006/main">
  <p:tag name="RNRSTYLE" val="1"/>
</p:tagLst>
</file>

<file path=ppt/tags/tag27.xml><?xml version="1.0" encoding="utf-8"?>
<p:tagLst xmlns:a="http://schemas.openxmlformats.org/drawingml/2006/main" xmlns:r="http://schemas.openxmlformats.org/officeDocument/2006/relationships" xmlns:p="http://schemas.openxmlformats.org/presentationml/2006/main">
  <p:tag name="RNRSTYLE" val="1"/>
</p:tagLst>
</file>

<file path=ppt/tags/tag28.xml><?xml version="1.0" encoding="utf-8"?>
<p:tagLst xmlns:a="http://schemas.openxmlformats.org/drawingml/2006/main" xmlns:r="http://schemas.openxmlformats.org/officeDocument/2006/relationships" xmlns:p="http://schemas.openxmlformats.org/presentationml/2006/main">
  <p:tag name="RNRSTYLE" val="1"/>
</p:tagLst>
</file>

<file path=ppt/tags/tag3.xml><?xml version="1.0" encoding="utf-8"?>
<p:tagLst xmlns:a="http://schemas.openxmlformats.org/drawingml/2006/main" xmlns:r="http://schemas.openxmlformats.org/officeDocument/2006/relationships" xmlns:p="http://schemas.openxmlformats.org/presentationml/2006/main">
  <p:tag name="MIO_FALLBACK_LAYOUT" val="1"/>
  <p:tag name="MIO_SHOW_DATE" val="False"/>
  <p:tag name="MIO_SHOW_FOOTER" val="False"/>
  <p:tag name="MIO_SHOW_PAGENUMBER" val="False"/>
  <p:tag name="MIO_AVOID_BLANK_LAYOUT" val="True"/>
  <p:tag name="MIO_CD_LAYOUT_VALID_AREA" val="True"/>
  <p:tag name="MIO_NUMBER_OF_VALID_LAYOUTS" val="19"/>
  <p:tag name="MIO_HDS" val="True"/>
  <p:tag name="MIO_EK" val="43444"/>
  <p:tag name="MIO_EKGUID" val="32d10568-6c0b-4be3-82c6-fab2f73c5371"/>
  <p:tag name="MIO_UPDATE" val="True"/>
  <p:tag name="MIO_VERSION" val="08.08.2016 13:08:02"/>
  <p:tag name="MIO_DBID" val="B8FCB12D-AF03-49EB-9F79-BB019BE99E1E"/>
  <p:tag name="MIO_LASTDOWNLOADED" val="08.08.2016 14:08:04"/>
  <p:tag name="MIO_OBJECTNAME" val="Lloyd's 2016 Print"/>
  <p:tag name="MIO_LASTEDITORNAME" val="Debbie Minchington"/>
  <p:tag name="MIO_PRESI_FIRST_SLIDENUMBER" val="1"/>
</p:tagLst>
</file>

<file path=ppt/tags/tag4.xml><?xml version="1.0" encoding="utf-8"?>
<p:tagLst xmlns:a="http://schemas.openxmlformats.org/drawingml/2006/main" xmlns:r="http://schemas.openxmlformats.org/officeDocument/2006/relationships" xmlns:p="http://schemas.openxmlformats.org/presentationml/2006/main">
  <p:tag name="MIO_FALLBACK_LAYOUT" val="1"/>
  <p:tag name="MIO_SHOW_DATE" val="False"/>
  <p:tag name="MIO_SHOW_FOOTER" val="False"/>
  <p:tag name="MIO_SHOW_PAGENUMBER" val="False"/>
  <p:tag name="MIO_AVOID_BLANK_LAYOUT" val="True"/>
  <p:tag name="MIO_CD_LAYOUT_VALID_AREA" val="True"/>
  <p:tag name="MIO_NUMBER_OF_VALID_LAYOUTS" val="19"/>
  <p:tag name="MIO_HDS" val="True"/>
  <p:tag name="MIO_EK" val="43444"/>
  <p:tag name="MIO_EKGUID" val="32d10568-6c0b-4be3-82c6-fab2f73c5371"/>
  <p:tag name="MIO_UPDATE" val="True"/>
  <p:tag name="MIO_VERSION" val="08.08.2016 13:08:02"/>
  <p:tag name="MIO_DBID" val="B8FCB12D-AF03-49EB-9F79-BB019BE99E1E"/>
  <p:tag name="MIO_LASTDOWNLOADED" val="08.08.2016 14:08:04"/>
  <p:tag name="MIO_OBJECTNAME" val="Lloyd's 2016 Print"/>
  <p:tag name="MIO_LASTEDITORNAME" val="Debbie Minchington"/>
  <p:tag name="MIO_PRESI_FIRST_SLIDENUMBER" val="1"/>
</p:tagLst>
</file>

<file path=ppt/tags/tag5.xml><?xml version="1.0" encoding="utf-8"?>
<p:tagLst xmlns:a="http://schemas.openxmlformats.org/drawingml/2006/main" xmlns:r="http://schemas.openxmlformats.org/officeDocument/2006/relationships" xmlns:p="http://schemas.openxmlformats.org/presentationml/2006/main">
  <p:tag name="MIO_FALLBACK_LAYOUT" val="1"/>
  <p:tag name="MIO_SHOW_DATE" val="False"/>
  <p:tag name="MIO_SHOW_FOOTER" val="False"/>
  <p:tag name="MIO_SHOW_PAGENUMBER" val="False"/>
  <p:tag name="MIO_AVOID_BLANK_LAYOUT" val="True"/>
  <p:tag name="MIO_CD_LAYOUT_VALID_AREA" val="True"/>
  <p:tag name="MIO_NUMBER_OF_VALID_LAYOUTS" val="19"/>
  <p:tag name="MIO_HDS" val="True"/>
  <p:tag name="MIO_EK" val="43444"/>
  <p:tag name="MIO_EKGUID" val="32d10568-6c0b-4be3-82c6-fab2f73c5371"/>
  <p:tag name="MIO_UPDATE" val="True"/>
  <p:tag name="MIO_VERSION" val="08.08.2016 13:08:02"/>
  <p:tag name="MIO_DBID" val="B8FCB12D-AF03-49EB-9F79-BB019BE99E1E"/>
  <p:tag name="MIO_LASTDOWNLOADED" val="08.08.2016 14:08:04"/>
  <p:tag name="MIO_OBJECTNAME" val="Lloyd's 2016 Print"/>
  <p:tag name="MIO_LASTEDITORNAME" val="Debbie Minchington"/>
  <p:tag name="MIO_PRESI_FIRST_SLIDENUMBER" val="1"/>
</p:tagLst>
</file>

<file path=ppt/tags/tag6.xml><?xml version="1.0" encoding="utf-8"?>
<p:tagLst xmlns:a="http://schemas.openxmlformats.org/drawingml/2006/main" xmlns:r="http://schemas.openxmlformats.org/officeDocument/2006/relationships" xmlns:p="http://schemas.openxmlformats.org/presentationml/2006/main">
  <p:tag name="RNRSTYLE" val="1"/>
</p:tagLst>
</file>

<file path=ppt/tags/tag7.xml><?xml version="1.0" encoding="utf-8"?>
<p:tagLst xmlns:a="http://schemas.openxmlformats.org/drawingml/2006/main" xmlns:r="http://schemas.openxmlformats.org/officeDocument/2006/relationships" xmlns:p="http://schemas.openxmlformats.org/presentationml/2006/main">
  <p:tag name="RNRSTYLE" val="2"/>
</p:tagLst>
</file>

<file path=ppt/tags/tag8.xml><?xml version="1.0" encoding="utf-8"?>
<p:tagLst xmlns:a="http://schemas.openxmlformats.org/drawingml/2006/main" xmlns:r="http://schemas.openxmlformats.org/officeDocument/2006/relationships" xmlns:p="http://schemas.openxmlformats.org/presentationml/2006/main">
  <p:tag name="RNRSTYLE" val="1"/>
</p:tagLst>
</file>

<file path=ppt/tags/tag9.xml><?xml version="1.0" encoding="utf-8"?>
<p:tagLst xmlns:a="http://schemas.openxmlformats.org/drawingml/2006/main" xmlns:r="http://schemas.openxmlformats.org/officeDocument/2006/relationships" xmlns:p="http://schemas.openxmlformats.org/presentationml/2006/main">
  <p:tag name="RNRSTYLE" val="1"/>
</p:tagLst>
</file>

<file path=ppt/theme/theme1.xml><?xml version="1.0" encoding="utf-8"?>
<a:theme xmlns:a="http://schemas.openxmlformats.org/drawingml/2006/main" name="Lloyd's Presentation Deck">
  <a:themeElements>
    <a:clrScheme name="Lloyd's 2016">
      <a:dk1>
        <a:sysClr val="windowText" lastClr="000000"/>
      </a:dk1>
      <a:lt1>
        <a:sysClr val="window" lastClr="FFFFFF"/>
      </a:lt1>
      <a:dk2>
        <a:srgbClr val="717C7C"/>
      </a:dk2>
      <a:lt2>
        <a:srgbClr val="282F54"/>
      </a:lt2>
      <a:accent1>
        <a:srgbClr val="1E35BF"/>
      </a:accent1>
      <a:accent2>
        <a:srgbClr val="78E0C2"/>
      </a:accent2>
      <a:accent3>
        <a:srgbClr val="FF5A00"/>
      </a:accent3>
      <a:accent4>
        <a:srgbClr val="E60000"/>
      </a:accent4>
      <a:accent5>
        <a:srgbClr val="2CBAD8"/>
      </a:accent5>
      <a:accent6>
        <a:srgbClr val="F200C2"/>
      </a:accent6>
      <a:hlink>
        <a:srgbClr val="FFD200"/>
      </a:hlink>
      <a:folHlink>
        <a:srgbClr val="78E0C2"/>
      </a:folHlink>
    </a:clrScheme>
    <a:fontScheme name="Lloyds Pr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 deck master.potx" id="{5F772443-CE73-4E73-B9DB-69AE7D07F59B}" vid="{21B77EAB-0E77-4B90-88B7-3FD21D897A37}"/>
    </a:ext>
  </a:extLst>
</a:theme>
</file>

<file path=ppt/theme/theme2.xml><?xml version="1.0" encoding="utf-8"?>
<a:theme xmlns:a="http://schemas.openxmlformats.org/drawingml/2006/main" name="Office Theme">
  <a:themeElements>
    <a:clrScheme name="Lloyds Print">
      <a:dk1>
        <a:sysClr val="windowText" lastClr="000000"/>
      </a:dk1>
      <a:lt1>
        <a:sysClr val="window" lastClr="FFFFFF"/>
      </a:lt1>
      <a:dk2>
        <a:srgbClr val="003B4C"/>
      </a:dk2>
      <a:lt2>
        <a:srgbClr val="A1A1A2"/>
      </a:lt2>
      <a:accent1>
        <a:srgbClr val="1E35BF"/>
      </a:accent1>
      <a:accent2>
        <a:srgbClr val="282F54"/>
      </a:accent2>
      <a:accent3>
        <a:srgbClr val="0021A4"/>
      </a:accent3>
      <a:accent4>
        <a:srgbClr val="0A4BB7"/>
      </a:accent4>
      <a:accent5>
        <a:srgbClr val="A1A1A2"/>
      </a:accent5>
      <a:accent6>
        <a:srgbClr val="717C7C"/>
      </a:accent6>
      <a:hlink>
        <a:srgbClr val="16284C"/>
      </a:hlink>
      <a:folHlink>
        <a:srgbClr val="8B8A8E"/>
      </a:folHlink>
    </a:clrScheme>
    <a:fontScheme name="Lloyds Pr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Lloyds Print">
      <a:dk1>
        <a:sysClr val="windowText" lastClr="000000"/>
      </a:dk1>
      <a:lt1>
        <a:sysClr val="window" lastClr="FFFFFF"/>
      </a:lt1>
      <a:dk2>
        <a:srgbClr val="003B4C"/>
      </a:dk2>
      <a:lt2>
        <a:srgbClr val="A1A1A2"/>
      </a:lt2>
      <a:accent1>
        <a:srgbClr val="1E35BF"/>
      </a:accent1>
      <a:accent2>
        <a:srgbClr val="282F54"/>
      </a:accent2>
      <a:accent3>
        <a:srgbClr val="0021A4"/>
      </a:accent3>
      <a:accent4>
        <a:srgbClr val="0A4BB7"/>
      </a:accent4>
      <a:accent5>
        <a:srgbClr val="A1A1A2"/>
      </a:accent5>
      <a:accent6>
        <a:srgbClr val="717C7C"/>
      </a:accent6>
      <a:hlink>
        <a:srgbClr val="16284C"/>
      </a:hlink>
      <a:folHlink>
        <a:srgbClr val="8B8A8E"/>
      </a:folHlink>
    </a:clrScheme>
    <a:fontScheme name="Lloyds Pr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B66EABD417ED4F9E4B00C7F47555C7" ma:contentTypeVersion="5" ma:contentTypeDescription="Create a new document." ma:contentTypeScope="" ma:versionID="c32259b5830706b3de154d2a45c14149">
  <xsd:schema xmlns:xsd="http://www.w3.org/2001/XMLSchema" xmlns:xs="http://www.w3.org/2001/XMLSchema" xmlns:p="http://schemas.microsoft.com/office/2006/metadata/properties" xmlns:ns2="f63021d8-6d04-42a7-b431-ff31701bc0af" targetNamespace="http://schemas.microsoft.com/office/2006/metadata/properties" ma:root="true" ma:fieldsID="35588748f647938c51a9b231a138388c" ns2:_="">
    <xsd:import namespace="f63021d8-6d04-42a7-b431-ff31701bc0a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3021d8-6d04-42a7-b431-ff31701bc0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82BC14B-4713-4132-A252-55586B77C860}"/>
</file>

<file path=customXml/itemProps2.xml><?xml version="1.0" encoding="utf-8"?>
<ds:datastoreItem xmlns:ds="http://schemas.openxmlformats.org/officeDocument/2006/customXml" ds:itemID="{DA6A24A0-3997-413F-B505-882F19B9B7CB}"/>
</file>

<file path=customXml/itemProps3.xml><?xml version="1.0" encoding="utf-8"?>
<ds:datastoreItem xmlns:ds="http://schemas.openxmlformats.org/officeDocument/2006/customXml" ds:itemID="{A4A0D194-976E-4759-9DF0-E6448D606869}"/>
</file>

<file path=docProps/app.xml><?xml version="1.0" encoding="utf-8"?>
<Properties xmlns="http://schemas.openxmlformats.org/officeDocument/2006/extended-properties" xmlns:vt="http://schemas.openxmlformats.org/officeDocument/2006/docPropsVTypes">
  <Template>2016 Lloyds Print</Template>
  <TotalTime>0</TotalTime>
  <Words>215</Words>
  <Application>Microsoft Office PowerPoint</Application>
  <PresentationFormat>Custom</PresentationFormat>
  <Paragraphs>57</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Lloyd's Presentation Deck</vt:lpstr>
      <vt:lpstr>&lt;IBS name&gt; IBS Self Assessment summary  </vt:lpstr>
      <vt:lpstr>&lt;IBS name&gt; Important Business Service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2021-04-16T12:48:07Z</dcterms:created>
  <dcterms:modified xsi:type="dcterms:W3CDTF">2021-04-16T12:48:52Z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3b4ac1b-ad46-41e5-bbef-cfcc59b99d32_Enabled">
    <vt:lpwstr>true</vt:lpwstr>
  </property>
  <property fmtid="{D5CDD505-2E9C-101B-9397-08002B2CF9AE}" pid="3" name="MSIP_Label_b3b4ac1b-ad46-41e5-bbef-cfcc59b99d32_SetDate">
    <vt:lpwstr>2021-04-16T12:48:52Z</vt:lpwstr>
  </property>
  <property fmtid="{D5CDD505-2E9C-101B-9397-08002B2CF9AE}" pid="4" name="MSIP_Label_b3b4ac1b-ad46-41e5-bbef-cfcc59b99d32_Method">
    <vt:lpwstr>Standard</vt:lpwstr>
  </property>
  <property fmtid="{D5CDD505-2E9C-101B-9397-08002B2CF9AE}" pid="5" name="MSIP_Label_b3b4ac1b-ad46-41e5-bbef-cfcc59b99d32_Name">
    <vt:lpwstr>b3b4ac1b-ad46-41e5-bbef-cfcc59b99d32</vt:lpwstr>
  </property>
  <property fmtid="{D5CDD505-2E9C-101B-9397-08002B2CF9AE}" pid="6" name="MSIP_Label_b3b4ac1b-ad46-41e5-bbef-cfcc59b99d32_SiteId">
    <vt:lpwstr>8df4b91e-bf72-411d-9902-5ecc8f1e6c11</vt:lpwstr>
  </property>
  <property fmtid="{D5CDD505-2E9C-101B-9397-08002B2CF9AE}" pid="7" name="MSIP_Label_b3b4ac1b-ad46-41e5-bbef-cfcc59b99d32_ActionId">
    <vt:lpwstr>5fdb3978-55cf-45ab-b793-672cbf7604c9</vt:lpwstr>
  </property>
  <property fmtid="{D5CDD505-2E9C-101B-9397-08002B2CF9AE}" pid="8" name="MSIP_Label_b3b4ac1b-ad46-41e5-bbef-cfcc59b99d32_ContentBits">
    <vt:lpwstr>2</vt:lpwstr>
  </property>
  <property fmtid="{D5CDD505-2E9C-101B-9397-08002B2CF9AE}" pid="9" name="ContentTypeId">
    <vt:lpwstr>0x01010020B66EABD417ED4F9E4B00C7F47555C7</vt:lpwstr>
  </property>
</Properties>
</file>