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A8A071-93B6-3059-11C3-CF0AF97F0E63}" v="176" dt="2026-05-13T16:34:28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ne Powell" userId="S::janine.powell@lmalloyds.com::21511da0-9d56-4132-af7b-3e3781498a17" providerId="AD" clId="Web-{E7A8A071-93B6-3059-11C3-CF0AF97F0E63}"/>
    <pc:docChg chg="modSld">
      <pc:chgData name="Janine Powell" userId="S::janine.powell@lmalloyds.com::21511da0-9d56-4132-af7b-3e3781498a17" providerId="AD" clId="Web-{E7A8A071-93B6-3059-11C3-CF0AF97F0E63}" dt="2026-05-13T16:34:28.965" v="175"/>
      <pc:docMkLst>
        <pc:docMk/>
      </pc:docMkLst>
      <pc:sldChg chg="addSp delSp modSp">
        <pc:chgData name="Janine Powell" userId="S::janine.powell@lmalloyds.com::21511da0-9d56-4132-af7b-3e3781498a17" providerId="AD" clId="Web-{E7A8A071-93B6-3059-11C3-CF0AF97F0E63}" dt="2026-05-13T16:34:28.965" v="175"/>
        <pc:sldMkLst>
          <pc:docMk/>
          <pc:sldMk cId="3221908371" sldId="262"/>
        </pc:sldMkLst>
        <pc:spChg chg="add mod">
          <ac:chgData name="Janine Powell" userId="S::janine.powell@lmalloyds.com::21511da0-9d56-4132-af7b-3e3781498a17" providerId="AD" clId="Web-{E7A8A071-93B6-3059-11C3-CF0AF97F0E63}" dt="2026-05-13T16:33:36.713" v="136" actId="14100"/>
          <ac:spMkLst>
            <pc:docMk/>
            <pc:sldMk cId="3221908371" sldId="262"/>
            <ac:spMk id="45" creationId="{5005C676-4EAC-38FB-D44F-16BE33A510E6}"/>
          </ac:spMkLst>
        </pc:spChg>
        <pc:spChg chg="add del mod">
          <ac:chgData name="Janine Powell" userId="S::janine.powell@lmalloyds.com::21511da0-9d56-4132-af7b-3e3781498a17" providerId="AD" clId="Web-{E7A8A071-93B6-3059-11C3-CF0AF97F0E63}" dt="2026-05-13T16:34:26.668" v="174"/>
          <ac:spMkLst>
            <pc:docMk/>
            <pc:sldMk cId="3221908371" sldId="262"/>
            <ac:spMk id="58" creationId="{2ADBC72C-B8D3-353F-CEDA-231BFDC3A409}"/>
          </ac:spMkLst>
        </pc:spChg>
        <pc:picChg chg="add mod">
          <ac:chgData name="Janine Powell" userId="S::janine.powell@lmalloyds.com::21511da0-9d56-4132-af7b-3e3781498a17" providerId="AD" clId="Web-{E7A8A071-93B6-3059-11C3-CF0AF97F0E63}" dt="2026-05-13T16:30:47.519" v="105" actId="1076"/>
          <ac:picMkLst>
            <pc:docMk/>
            <pc:sldMk cId="3221908371" sldId="262"/>
            <ac:picMk id="53" creationId="{1B585D09-2BA8-94AE-F491-580954082CE0}"/>
          </ac:picMkLst>
        </pc:picChg>
        <pc:picChg chg="add del mod">
          <ac:chgData name="Janine Powell" userId="S::janine.powell@lmalloyds.com::21511da0-9d56-4132-af7b-3e3781498a17" providerId="AD" clId="Web-{E7A8A071-93B6-3059-11C3-CF0AF97F0E63}" dt="2026-05-13T16:32:44.289" v="117"/>
          <ac:picMkLst>
            <pc:docMk/>
            <pc:sldMk cId="3221908371" sldId="262"/>
            <ac:picMk id="56" creationId="{B54089F6-A77E-BE1B-2C37-DE5D9B2CBB44}"/>
          </ac:picMkLst>
        </pc:picChg>
        <pc:picChg chg="add del mod">
          <ac:chgData name="Janine Powell" userId="S::janine.powell@lmalloyds.com::21511da0-9d56-4132-af7b-3e3781498a17" providerId="AD" clId="Web-{E7A8A071-93B6-3059-11C3-CF0AF97F0E63}" dt="2026-05-13T16:34:28.965" v="175"/>
          <ac:picMkLst>
            <pc:docMk/>
            <pc:sldMk cId="3221908371" sldId="262"/>
            <ac:picMk id="67" creationId="{F8C7CF5C-160D-194D-1C58-A1056FD0CDA0}"/>
          </ac:picMkLst>
        </pc:picChg>
      </pc:sldChg>
    </pc:docChg>
  </pc:docChgLst>
  <pc:docChgLst>
    <pc:chgData name="Sebastian Rolf" userId="ed08cdb8-0d7b-4780-8f4a-4ed1fc6b6372" providerId="ADAL" clId="{35053789-849B-4203-9A01-E145057BF198}"/>
    <pc:docChg chg="delSld">
      <pc:chgData name="Sebastian Rolf" userId="ed08cdb8-0d7b-4780-8f4a-4ed1fc6b6372" providerId="ADAL" clId="{35053789-849B-4203-9A01-E145057BF198}" dt="2026-05-13T16:07:55.404" v="6" actId="2696"/>
      <pc:docMkLst>
        <pc:docMk/>
      </pc:docMkLst>
      <pc:sldChg chg="del">
        <pc:chgData name="Sebastian Rolf" userId="ed08cdb8-0d7b-4780-8f4a-4ed1fc6b6372" providerId="ADAL" clId="{35053789-849B-4203-9A01-E145057BF198}" dt="2026-05-13T16:07:54.141" v="3" actId="2696"/>
        <pc:sldMkLst>
          <pc:docMk/>
          <pc:sldMk cId="1298727963" sldId="258"/>
        </pc:sldMkLst>
      </pc:sldChg>
      <pc:sldChg chg="del">
        <pc:chgData name="Sebastian Rolf" userId="ed08cdb8-0d7b-4780-8f4a-4ed1fc6b6372" providerId="ADAL" clId="{35053789-849B-4203-9A01-E145057BF198}" dt="2026-05-13T16:07:53.299" v="1" actId="2696"/>
        <pc:sldMkLst>
          <pc:docMk/>
          <pc:sldMk cId="1100787676" sldId="259"/>
        </pc:sldMkLst>
      </pc:sldChg>
      <pc:sldChg chg="del">
        <pc:chgData name="Sebastian Rolf" userId="ed08cdb8-0d7b-4780-8f4a-4ed1fc6b6372" providerId="ADAL" clId="{35053789-849B-4203-9A01-E145057BF198}" dt="2026-05-13T16:07:54.546" v="4" actId="2696"/>
        <pc:sldMkLst>
          <pc:docMk/>
          <pc:sldMk cId="4020037580" sldId="260"/>
        </pc:sldMkLst>
      </pc:sldChg>
      <pc:sldChg chg="del">
        <pc:chgData name="Sebastian Rolf" userId="ed08cdb8-0d7b-4780-8f4a-4ed1fc6b6372" providerId="ADAL" clId="{35053789-849B-4203-9A01-E145057BF198}" dt="2026-05-13T16:07:52.612" v="0" actId="2696"/>
        <pc:sldMkLst>
          <pc:docMk/>
          <pc:sldMk cId="1664832027" sldId="261"/>
        </pc:sldMkLst>
      </pc:sldChg>
      <pc:sldChg chg="del">
        <pc:chgData name="Sebastian Rolf" userId="ed08cdb8-0d7b-4780-8f4a-4ed1fc6b6372" providerId="ADAL" clId="{35053789-849B-4203-9A01-E145057BF198}" dt="2026-05-13T16:07:54.962" v="5" actId="2696"/>
        <pc:sldMkLst>
          <pc:docMk/>
          <pc:sldMk cId="843438643" sldId="263"/>
        </pc:sldMkLst>
      </pc:sldChg>
      <pc:sldChg chg="del">
        <pc:chgData name="Sebastian Rolf" userId="ed08cdb8-0d7b-4780-8f4a-4ed1fc6b6372" providerId="ADAL" clId="{35053789-849B-4203-9A01-E145057BF198}" dt="2026-05-13T16:07:55.404" v="6" actId="2696"/>
        <pc:sldMkLst>
          <pc:docMk/>
          <pc:sldMk cId="3436928348" sldId="264"/>
        </pc:sldMkLst>
      </pc:sldChg>
      <pc:sldChg chg="del">
        <pc:chgData name="Sebastian Rolf" userId="ed08cdb8-0d7b-4780-8f4a-4ed1fc6b6372" providerId="ADAL" clId="{35053789-849B-4203-9A01-E145057BF198}" dt="2026-05-13T16:07:53.730" v="2" actId="2696"/>
        <pc:sldMkLst>
          <pc:docMk/>
          <pc:sldMk cId="898017651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67E1F-F17B-671D-DA78-64EE6F324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07C641-7BF7-F65C-FDE3-DEE5DA1A6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797BE-BDAB-3EBB-36F6-0E2C2F9E4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E125E-CE08-2CAF-D6BB-4527E840C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42D93-0891-61BA-3FA9-7B9842EE1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033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37C1-2762-659A-5392-26B6C3382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D4D213-D9D5-F69D-326B-C96A99D37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5BD57-6C98-257A-922A-2A217EB3D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9C9D3-1B26-80AD-67CF-A646FE3E6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C3F15-D1F6-F2F2-27A5-CFBCC3A6A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285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AC7DED-63D5-CACC-B74B-F1AB2DD1D5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46FD24-A860-8BA5-87FB-48C6F45A8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B6FE5-1A58-B538-D8EB-284C00486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984F7-D26F-3D35-C6DD-313AE6B94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0FC5E-3440-54E1-1843-1AE2C7A6C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55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AB2AB-53D4-6DDF-0CDE-4B2B9A723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A5FF0-718F-EC10-6F30-FCE1D520C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2B618-E2C3-91B4-5743-BB4A6AE59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1BD9A-7D9D-31B2-751C-15D25A111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DBB90-4202-8E47-1EAC-4B316FD6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68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3A59B-73D4-F811-21FC-09D368E6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D9017-2039-2650-FA20-54B8F79FA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1E137-D9BE-80DD-3F1E-9969CC53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60E1F-3DCE-205A-D5F0-0749B2A23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68401-3A51-3A54-8E96-BE5303E0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522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F5B88-526B-A887-6165-02CFD0A1A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C2F41-9FD4-175D-6355-1B4107235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38121B-A4B9-F70D-AB18-018534430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BBB9BF-27FE-F124-6514-9BE11BC0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E8FC8-7F68-FB06-B6B5-1363D9D58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A1B64D-3B6E-0684-5050-B515927B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82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8D109-3F2D-8BC4-64C3-1B11672D4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31255-163E-5E2D-5400-2857F37F1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9B759-FB1A-B50B-9B81-96BC92A0C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C9550C-9B92-95B7-3E0E-0D42C5EDC5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D998E6-D0D2-4C49-643B-3F1290E8F3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B61DD3-10CD-38D3-A1B4-66176675C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496FE3-B4C9-ED7E-CEB6-312764D2F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71DC45-40FD-182B-E041-4FF5B7D6D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56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0B309-54BC-4A82-6832-2F3630FE8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57B4F6-0531-6965-EB45-A9C23712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DE7D2E-F593-1E04-283F-BDC563794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DFBE0-5714-439A-59B3-2873630C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007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7C27E2-A9F9-5DBF-CA00-AC877B882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22D00E-1CB1-3BDA-E8B4-14A020DB4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223F9-FAAD-77EC-ED3E-EBA683247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9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AD603-C640-4E64-55B9-30F8BFECA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A5496-38DF-882B-CEC2-B2582BCF6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0B9658-623D-1811-DF0A-5BFF4C476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9D4AA-225C-E70D-7B87-35619F070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E3E871-85DF-C3D1-FED4-499300134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2C103-3E4A-209F-21B7-9ACEE868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33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9CE8-AB96-F15B-023B-F25B868FB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CD40E8-A15C-0212-5E0E-CAC7B58D26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D8F25-AEBC-6B2C-D56C-46B2D54E8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BE170-A990-9D09-DEB6-46498D3AE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B6BA1-92E6-8669-3564-005C5EC09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7FB90-E661-E97A-9E50-791B764D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6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8BB92B-80E7-3169-E17B-B890E9191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000A2-4436-15D6-6526-E93EEF232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EECBE-87A0-BCE0-EC75-78865D4E2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381D41-C244-49A8-B42F-C18AFAD628FB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85338-7FC1-CF9E-93A6-1CC3D76A6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1F122-251A-7543-C069-F7099BA3B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29075C-5A93-4926-9160-B3306467CA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63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0C22C-6F39-B84F-3290-470B64544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132BFE-EBAE-5C74-2390-C5A17F3B3E37}"/>
              </a:ext>
            </a:extLst>
          </p:cNvPr>
          <p:cNvSpPr txBox="1"/>
          <p:nvPr/>
        </p:nvSpPr>
        <p:spPr>
          <a:xfrm>
            <a:off x="216302" y="60764"/>
            <a:ext cx="7382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4000" b="1">
                <a:solidFill>
                  <a:srgbClr val="C00000"/>
                </a:solidFill>
                <a:latin typeface="Calibri" panose="020F0502020204030204"/>
              </a:rPr>
              <a:t>LMA Claims </a:t>
            </a:r>
            <a:r>
              <a:rPr lang="en-GB" sz="4000" b="1">
                <a:solidFill>
                  <a:prstClr val="black"/>
                </a:solidFill>
                <a:latin typeface="Calibri" panose="020F0502020204030204"/>
              </a:rPr>
              <a:t>2026 Diary</a:t>
            </a:r>
          </a:p>
        </p:txBody>
      </p:sp>
      <p:sp>
        <p:nvSpPr>
          <p:cNvPr id="2" name="Left Bracket 1">
            <a:extLst>
              <a:ext uri="{FF2B5EF4-FFF2-40B4-BE49-F238E27FC236}">
                <a16:creationId xmlns:a16="http://schemas.microsoft.com/office/drawing/2014/main" id="{5CA683A1-50B7-68D7-98E4-10780FB139C1}"/>
              </a:ext>
            </a:extLst>
          </p:cNvPr>
          <p:cNvSpPr/>
          <p:nvPr/>
        </p:nvSpPr>
        <p:spPr>
          <a:xfrm rot="5400000">
            <a:off x="6013861" y="-4768606"/>
            <a:ext cx="136686" cy="11156624"/>
          </a:xfrm>
          <a:prstGeom prst="leftBracket">
            <a:avLst/>
          </a:prstGeom>
          <a:ln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Left Bracket 2">
            <a:extLst>
              <a:ext uri="{FF2B5EF4-FFF2-40B4-BE49-F238E27FC236}">
                <a16:creationId xmlns:a16="http://schemas.microsoft.com/office/drawing/2014/main" id="{E24FF785-1B6E-4951-9167-1BC959B6E84E}"/>
              </a:ext>
            </a:extLst>
          </p:cNvPr>
          <p:cNvSpPr/>
          <p:nvPr/>
        </p:nvSpPr>
        <p:spPr>
          <a:xfrm rot="5400000">
            <a:off x="6027657" y="-1678328"/>
            <a:ext cx="136686" cy="11156624"/>
          </a:xfrm>
          <a:prstGeom prst="leftBracket">
            <a:avLst/>
          </a:prstGeom>
          <a:ln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F05A33-EDEF-FE8F-BEB9-8AF6E19C3B3E}"/>
              </a:ext>
            </a:extLst>
          </p:cNvPr>
          <p:cNvSpPr txBox="1"/>
          <p:nvPr/>
        </p:nvSpPr>
        <p:spPr>
          <a:xfrm>
            <a:off x="673844" y="753422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January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DC30F6-3E4D-7BDE-82B6-64802CD410BE}"/>
              </a:ext>
            </a:extLst>
          </p:cNvPr>
          <p:cNvSpPr txBox="1"/>
          <p:nvPr/>
        </p:nvSpPr>
        <p:spPr>
          <a:xfrm>
            <a:off x="2540979" y="753422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February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E27D58-B68D-0334-AAD8-D83D7E449C21}"/>
              </a:ext>
            </a:extLst>
          </p:cNvPr>
          <p:cNvSpPr txBox="1"/>
          <p:nvPr/>
        </p:nvSpPr>
        <p:spPr>
          <a:xfrm>
            <a:off x="4408114" y="753422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March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3BD432-F2F5-1B44-4F55-2650C78B4270}"/>
              </a:ext>
            </a:extLst>
          </p:cNvPr>
          <p:cNvSpPr txBox="1"/>
          <p:nvPr/>
        </p:nvSpPr>
        <p:spPr>
          <a:xfrm>
            <a:off x="8142384" y="753422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May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5742A3-0C90-DFCC-5BC2-BD7D8204AC0A}"/>
              </a:ext>
            </a:extLst>
          </p:cNvPr>
          <p:cNvSpPr txBox="1"/>
          <p:nvPr/>
        </p:nvSpPr>
        <p:spPr>
          <a:xfrm>
            <a:off x="6275249" y="753422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April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9E14DF-320F-A064-8BF9-40CC8DC015ED}"/>
              </a:ext>
            </a:extLst>
          </p:cNvPr>
          <p:cNvSpPr txBox="1"/>
          <p:nvPr/>
        </p:nvSpPr>
        <p:spPr>
          <a:xfrm>
            <a:off x="10009521" y="753422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June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622178-341E-12D1-E7DA-2F3491A63106}"/>
              </a:ext>
            </a:extLst>
          </p:cNvPr>
          <p:cNvSpPr txBox="1"/>
          <p:nvPr/>
        </p:nvSpPr>
        <p:spPr>
          <a:xfrm>
            <a:off x="687640" y="3837523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July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0B97C0-BEFA-C05F-34D9-7614CAB2FBF7}"/>
              </a:ext>
            </a:extLst>
          </p:cNvPr>
          <p:cNvSpPr txBox="1"/>
          <p:nvPr/>
        </p:nvSpPr>
        <p:spPr>
          <a:xfrm>
            <a:off x="2554775" y="3837523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August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5DE662-3F9C-CB5C-315A-DD7543B35B1C}"/>
              </a:ext>
            </a:extLst>
          </p:cNvPr>
          <p:cNvSpPr txBox="1"/>
          <p:nvPr/>
        </p:nvSpPr>
        <p:spPr>
          <a:xfrm>
            <a:off x="4421910" y="3837523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September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3DE3CE-9F75-9F86-AF10-04B61368E87A}"/>
              </a:ext>
            </a:extLst>
          </p:cNvPr>
          <p:cNvSpPr txBox="1"/>
          <p:nvPr/>
        </p:nvSpPr>
        <p:spPr>
          <a:xfrm>
            <a:off x="8156180" y="3837523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November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01229D-6DF5-194F-DE9C-D1586A4B1166}"/>
              </a:ext>
            </a:extLst>
          </p:cNvPr>
          <p:cNvSpPr txBox="1"/>
          <p:nvPr/>
        </p:nvSpPr>
        <p:spPr>
          <a:xfrm>
            <a:off x="6289045" y="3837523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October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79EED5-BFC8-F3A2-4E09-E73B8E19FCAA}"/>
              </a:ext>
            </a:extLst>
          </p:cNvPr>
          <p:cNvSpPr txBox="1"/>
          <p:nvPr/>
        </p:nvSpPr>
        <p:spPr>
          <a:xfrm>
            <a:off x="10023317" y="3837523"/>
            <a:ext cx="1461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>
                <a:solidFill>
                  <a:srgbClr val="C00000"/>
                </a:solidFill>
              </a:rPr>
              <a:t>December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E7DF67C-4BD0-5F08-7213-3C7673E39BE0}"/>
              </a:ext>
            </a:extLst>
          </p:cNvPr>
          <p:cNvSpPr/>
          <p:nvPr/>
        </p:nvSpPr>
        <p:spPr>
          <a:xfrm>
            <a:off x="6296426" y="1049024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Claims Ops Forum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(16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54" name="Graphic 53" descr="Megaphone with solid fill">
            <a:extLst>
              <a:ext uri="{FF2B5EF4-FFF2-40B4-BE49-F238E27FC236}">
                <a16:creationId xmlns:a16="http://schemas.microsoft.com/office/drawing/2014/main" id="{6E95BE7B-1567-107C-E83A-974D28E5A1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51257" y="1012962"/>
            <a:ext cx="272636" cy="27263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3E079CC-322A-7DA0-F87A-910E756ADDA0}"/>
              </a:ext>
            </a:extLst>
          </p:cNvPr>
          <p:cNvSpPr/>
          <p:nvPr/>
        </p:nvSpPr>
        <p:spPr>
          <a:xfrm>
            <a:off x="10569738" y="159487"/>
            <a:ext cx="1405960" cy="261610"/>
          </a:xfrm>
          <a:prstGeom prst="roundRect">
            <a:avLst/>
          </a:prstGeom>
          <a:gradFill flip="none" rotWithShape="1">
            <a:gsLst>
              <a:gs pos="0">
                <a:srgbClr val="FFC000"/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IUA/LMA Event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3AD8D3B-75E5-C025-5834-6E2959C5BB40}"/>
              </a:ext>
            </a:extLst>
          </p:cNvPr>
          <p:cNvSpPr/>
          <p:nvPr/>
        </p:nvSpPr>
        <p:spPr>
          <a:xfrm>
            <a:off x="8986827" y="159487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External Event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90EE0C-AD3F-F15F-1D51-C82AB19E1CC4}"/>
              </a:ext>
            </a:extLst>
          </p:cNvPr>
          <p:cNvSpPr/>
          <p:nvPr/>
        </p:nvSpPr>
        <p:spPr>
          <a:xfrm>
            <a:off x="7317350" y="159487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LMA Event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A129191-1C9D-E8D7-7E42-4771DCFA6391}"/>
              </a:ext>
            </a:extLst>
          </p:cNvPr>
          <p:cNvSpPr/>
          <p:nvPr/>
        </p:nvSpPr>
        <p:spPr>
          <a:xfrm>
            <a:off x="6310222" y="448719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Claims Ops Forum</a:t>
            </a:r>
          </a:p>
        </p:txBody>
      </p:sp>
      <p:pic>
        <p:nvPicPr>
          <p:cNvPr id="33" name="Graphic 32" descr="Megaphone with solid fill">
            <a:extLst>
              <a:ext uri="{FF2B5EF4-FFF2-40B4-BE49-F238E27FC236}">
                <a16:creationId xmlns:a16="http://schemas.microsoft.com/office/drawing/2014/main" id="{61E8691A-C743-87ED-310B-B1E3836518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65053" y="4345361"/>
            <a:ext cx="272636" cy="27263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650B8E9-A457-8890-7FF3-13058F65E7A6}"/>
              </a:ext>
            </a:extLst>
          </p:cNvPr>
          <p:cNvSpPr/>
          <p:nvPr/>
        </p:nvSpPr>
        <p:spPr>
          <a:xfrm>
            <a:off x="8233299" y="104684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PICG Conference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(7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C692780-1E27-B289-5CD9-7F8F56B04BE3}"/>
              </a:ext>
            </a:extLst>
          </p:cNvPr>
          <p:cNvSpPr/>
          <p:nvPr/>
        </p:nvSpPr>
        <p:spPr>
          <a:xfrm>
            <a:off x="8233299" y="133870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PICG Academy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(27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 April – 8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 May)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A105DF9-BE02-9AAB-E07D-A25A93DB949D}"/>
              </a:ext>
            </a:extLst>
          </p:cNvPr>
          <p:cNvSpPr/>
          <p:nvPr/>
        </p:nvSpPr>
        <p:spPr>
          <a:xfrm>
            <a:off x="8233299" y="163056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PICG EP Networking + Storm Season Event (6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107966-5F9A-AC3E-6623-0076C3ACE8C3}"/>
              </a:ext>
            </a:extLst>
          </p:cNvPr>
          <p:cNvSpPr/>
          <p:nvPr/>
        </p:nvSpPr>
        <p:spPr>
          <a:xfrm>
            <a:off x="8233299" y="1948149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PICG Women in Insurance (5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C9989B6-4DE5-B61A-8DE8-4EFCCF249D06}"/>
              </a:ext>
            </a:extLst>
          </p:cNvPr>
          <p:cNvSpPr/>
          <p:nvPr/>
        </p:nvSpPr>
        <p:spPr>
          <a:xfrm>
            <a:off x="10079026" y="3464230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MIS Pre-Storm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Season Event (2</a:t>
            </a:r>
            <a:r>
              <a:rPr lang="en-GB" sz="800" b="1" baseline="30000">
                <a:solidFill>
                  <a:schemeClr val="tx1"/>
                </a:solidFill>
              </a:rPr>
              <a:t>nd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43" name="Graphic 42" descr="Stadium with solid fill">
            <a:extLst>
              <a:ext uri="{FF2B5EF4-FFF2-40B4-BE49-F238E27FC236}">
                <a16:creationId xmlns:a16="http://schemas.microsoft.com/office/drawing/2014/main" id="{8E85DDDC-1116-B8A9-796F-4BFBDA4E0E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70796" y="878241"/>
            <a:ext cx="337794" cy="337794"/>
          </a:xfrm>
          <a:prstGeom prst="rect">
            <a:avLst/>
          </a:pr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AD2BA9A-C44C-66AA-FE49-9D4FCB9A8ACB}"/>
              </a:ext>
            </a:extLst>
          </p:cNvPr>
          <p:cNvSpPr/>
          <p:nvPr/>
        </p:nvSpPr>
        <p:spPr>
          <a:xfrm>
            <a:off x="743349" y="4155021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Property Claims Forum (22</a:t>
            </a:r>
            <a:r>
              <a:rPr lang="en-GB" sz="800" b="1" baseline="30000">
                <a:solidFill>
                  <a:schemeClr val="tx1"/>
                </a:solidFill>
              </a:rPr>
              <a:t>nd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748AADB-4C8F-1D7C-CBA8-51DCB7EBF4AB}"/>
              </a:ext>
            </a:extLst>
          </p:cNvPr>
          <p:cNvSpPr/>
          <p:nvPr/>
        </p:nvSpPr>
        <p:spPr>
          <a:xfrm>
            <a:off x="8211889" y="4147305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Property Claims Forum (29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 </a:t>
            </a:r>
          </a:p>
        </p:txBody>
      </p:sp>
      <p:pic>
        <p:nvPicPr>
          <p:cNvPr id="49" name="Graphic 48" descr="Megaphone with solid fill">
            <a:extLst>
              <a:ext uri="{FF2B5EF4-FFF2-40B4-BE49-F238E27FC236}">
                <a16:creationId xmlns:a16="http://schemas.microsoft.com/office/drawing/2014/main" id="{A4780028-B1E0-0A9A-6E58-A479733FC2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63315" y="4027836"/>
            <a:ext cx="272636" cy="272636"/>
          </a:xfrm>
          <a:prstGeom prst="rect">
            <a:avLst/>
          </a:prstGeom>
        </p:spPr>
      </p:pic>
      <p:pic>
        <p:nvPicPr>
          <p:cNvPr id="51" name="Graphic 50" descr="Megaphone with solid fill">
            <a:extLst>
              <a:ext uri="{FF2B5EF4-FFF2-40B4-BE49-F238E27FC236}">
                <a16:creationId xmlns:a16="http://schemas.microsoft.com/office/drawing/2014/main" id="{70EB5921-42AB-10F3-25C7-A6D593BB54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5247" y="4018161"/>
            <a:ext cx="272636" cy="272636"/>
          </a:xfrm>
          <a:prstGeom prst="rect">
            <a:avLst/>
          </a:prstGeom>
        </p:spPr>
      </p:pic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F046E56-43F2-1B38-8B20-7FD729E1E6C4}"/>
              </a:ext>
            </a:extLst>
          </p:cNvPr>
          <p:cNvSpPr/>
          <p:nvPr/>
        </p:nvSpPr>
        <p:spPr>
          <a:xfrm>
            <a:off x="2595909" y="1377030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Head of Sector meeting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02580EF-9923-F633-01E2-E4367EC633CA}"/>
              </a:ext>
            </a:extLst>
          </p:cNvPr>
          <p:cNvSpPr/>
          <p:nvPr/>
        </p:nvSpPr>
        <p:spPr>
          <a:xfrm>
            <a:off x="10084080" y="1709487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Head of Sector meeting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6881BACF-D62C-3121-0B0B-56BD5562FB70}"/>
              </a:ext>
            </a:extLst>
          </p:cNvPr>
          <p:cNvSpPr/>
          <p:nvPr/>
        </p:nvSpPr>
        <p:spPr>
          <a:xfrm>
            <a:off x="8246307" y="4506981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Head of Sector meeting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D7C71008-92FB-4BD4-02FF-B0F65A1203C6}"/>
              </a:ext>
            </a:extLst>
          </p:cNvPr>
          <p:cNvSpPr/>
          <p:nvPr/>
        </p:nvSpPr>
        <p:spPr>
          <a:xfrm>
            <a:off x="10090318" y="104684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ReConnect 2026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(15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64" name="Graphic 63" descr="Stadium with solid fill">
            <a:extLst>
              <a:ext uri="{FF2B5EF4-FFF2-40B4-BE49-F238E27FC236}">
                <a16:creationId xmlns:a16="http://schemas.microsoft.com/office/drawing/2014/main" id="{45B67AFF-2FD6-87C1-8314-BC4C4E6B51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7400" y="867550"/>
            <a:ext cx="337794" cy="337794"/>
          </a:xfrm>
          <a:prstGeom prst="rect">
            <a:avLst/>
          </a:prstGeom>
        </p:spPr>
      </p:pic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7A8CF03B-101B-EDAC-CA57-B1C2D5B4B20B}"/>
              </a:ext>
            </a:extLst>
          </p:cNvPr>
          <p:cNvSpPr/>
          <p:nvPr/>
        </p:nvSpPr>
        <p:spPr>
          <a:xfrm>
            <a:off x="6310222" y="4162773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Reinsurance Claims Forum</a:t>
            </a:r>
          </a:p>
        </p:txBody>
      </p:sp>
      <p:pic>
        <p:nvPicPr>
          <p:cNvPr id="69" name="Graphic 68" descr="Megaphone with solid fill">
            <a:extLst>
              <a:ext uri="{FF2B5EF4-FFF2-40B4-BE49-F238E27FC236}">
                <a16:creationId xmlns:a16="http://schemas.microsoft.com/office/drawing/2014/main" id="{EF9517E3-97CE-4480-0E94-B1525836EF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65053" y="4020942"/>
            <a:ext cx="272636" cy="272636"/>
          </a:xfrm>
          <a:prstGeom prst="rect">
            <a:avLst/>
          </a:prstGeom>
        </p:spPr>
      </p:pic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8F281CC9-BA9C-4A8C-F094-35BF5F498B7C}"/>
              </a:ext>
            </a:extLst>
          </p:cNvPr>
          <p:cNvSpPr/>
          <p:nvPr/>
        </p:nvSpPr>
        <p:spPr>
          <a:xfrm>
            <a:off x="6296426" y="141636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Property Claims Forum (22</a:t>
            </a:r>
            <a:r>
              <a:rPr lang="en-GB" sz="800" b="1" baseline="30000">
                <a:solidFill>
                  <a:schemeClr val="tx1"/>
                </a:solidFill>
              </a:rPr>
              <a:t>nd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74" name="Graphic 73" descr="Megaphone with solid fill">
            <a:extLst>
              <a:ext uri="{FF2B5EF4-FFF2-40B4-BE49-F238E27FC236}">
                <a16:creationId xmlns:a16="http://schemas.microsoft.com/office/drawing/2014/main" id="{6FE3568C-A8E1-FF19-DE95-DD52A888F8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51257" y="1282381"/>
            <a:ext cx="272636" cy="272636"/>
          </a:xfrm>
          <a:prstGeom prst="rect">
            <a:avLst/>
          </a:prstGeom>
        </p:spPr>
      </p:pic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45B0DDCC-6CD1-0A33-AB17-11095A4FDEF9}"/>
              </a:ext>
            </a:extLst>
          </p:cNvPr>
          <p:cNvSpPr/>
          <p:nvPr/>
        </p:nvSpPr>
        <p:spPr>
          <a:xfrm>
            <a:off x="10090318" y="1378756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Claims Operations Academy</a:t>
            </a:r>
          </a:p>
        </p:txBody>
      </p:sp>
      <p:pic>
        <p:nvPicPr>
          <p:cNvPr id="76" name="Graphic 75" descr="Graduation cap with solid fill">
            <a:extLst>
              <a:ext uri="{FF2B5EF4-FFF2-40B4-BE49-F238E27FC236}">
                <a16:creationId xmlns:a16="http://schemas.microsoft.com/office/drawing/2014/main" id="{40E25900-C83D-2352-5070-7547A83D76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18738" y="1268504"/>
            <a:ext cx="272636" cy="272636"/>
          </a:xfrm>
          <a:prstGeom prst="rect">
            <a:avLst/>
          </a:prstGeom>
        </p:spPr>
      </p:pic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542D3661-2725-CA8F-5049-F252818C1D3D}"/>
              </a:ext>
            </a:extLst>
          </p:cNvPr>
          <p:cNvSpPr/>
          <p:nvPr/>
        </p:nvSpPr>
        <p:spPr>
          <a:xfrm>
            <a:off x="8233299" y="3445457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Rugby 7s (21</a:t>
            </a:r>
            <a:r>
              <a:rPr lang="en-GB" sz="800" b="1" baseline="30000">
                <a:solidFill>
                  <a:schemeClr val="tx1"/>
                </a:solidFill>
              </a:rPr>
              <a:t>st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5DF5380-5D99-FF67-91F2-AD4DE12A1262}"/>
              </a:ext>
            </a:extLst>
          </p:cNvPr>
          <p:cNvSpPr/>
          <p:nvPr/>
        </p:nvSpPr>
        <p:spPr>
          <a:xfrm>
            <a:off x="4414009" y="1389430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DCA Forum</a:t>
            </a:r>
          </a:p>
        </p:txBody>
      </p:sp>
      <p:pic>
        <p:nvPicPr>
          <p:cNvPr id="79" name="Graphic 78" descr="Megaphone with solid fill">
            <a:extLst>
              <a:ext uri="{FF2B5EF4-FFF2-40B4-BE49-F238E27FC236}">
                <a16:creationId xmlns:a16="http://schemas.microsoft.com/office/drawing/2014/main" id="{BB198B69-8E66-B286-DBF7-3AD80CDBCA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29776" y="1255449"/>
            <a:ext cx="272636" cy="272636"/>
          </a:xfrm>
          <a:prstGeom prst="rect">
            <a:avLst/>
          </a:prstGeom>
        </p:spPr>
      </p:pic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9B982FD7-FDEE-651A-4C0E-96E5646E2057}"/>
              </a:ext>
            </a:extLst>
          </p:cNvPr>
          <p:cNvSpPr/>
          <p:nvPr/>
        </p:nvSpPr>
        <p:spPr>
          <a:xfrm>
            <a:off x="700468" y="3444359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LEA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2AC78956-3608-FD95-9ABB-2D80EE4E0D33}"/>
              </a:ext>
            </a:extLst>
          </p:cNvPr>
          <p:cNvSpPr/>
          <p:nvPr/>
        </p:nvSpPr>
        <p:spPr>
          <a:xfrm>
            <a:off x="6303103" y="6506139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WSIA &amp; RIMS Canada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D8BE2BDF-B8D8-3F9A-1116-33333E6161AB}"/>
              </a:ext>
            </a:extLst>
          </p:cNvPr>
          <p:cNvSpPr/>
          <p:nvPr/>
        </p:nvSpPr>
        <p:spPr>
          <a:xfrm>
            <a:off x="10062892" y="6531525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NAAPIA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01A7B29-FDEE-0612-B2CD-DF6807D46211}"/>
              </a:ext>
            </a:extLst>
          </p:cNvPr>
          <p:cNvSpPr/>
          <p:nvPr/>
        </p:nvSpPr>
        <p:spPr>
          <a:xfrm>
            <a:off x="4379029" y="344677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IACP (Europe)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1EE57F1A-89A6-CFC5-DBB3-66FAC20E2FED}"/>
              </a:ext>
            </a:extLst>
          </p:cNvPr>
          <p:cNvSpPr/>
          <p:nvPr/>
        </p:nvSpPr>
        <p:spPr>
          <a:xfrm>
            <a:off x="4379029" y="3092308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Healthcare Conference</a:t>
            </a:r>
          </a:p>
        </p:txBody>
      </p:sp>
      <p:pic>
        <p:nvPicPr>
          <p:cNvPr id="85" name="Graphic 84" descr="Stadium with solid fill">
            <a:extLst>
              <a:ext uri="{FF2B5EF4-FFF2-40B4-BE49-F238E27FC236}">
                <a16:creationId xmlns:a16="http://schemas.microsoft.com/office/drawing/2014/main" id="{A2D138F2-52AD-0EFF-894E-18BECFDC63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3011" y="2866683"/>
            <a:ext cx="337794" cy="337794"/>
          </a:xfrm>
          <a:prstGeom prst="rect">
            <a:avLst/>
          </a:prstGeom>
        </p:spPr>
      </p:pic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24DEF658-DF7C-3F55-F1C3-B79B7A9C0CFA}"/>
              </a:ext>
            </a:extLst>
          </p:cNvPr>
          <p:cNvSpPr/>
          <p:nvPr/>
        </p:nvSpPr>
        <p:spPr>
          <a:xfrm>
            <a:off x="6303103" y="5763956"/>
            <a:ext cx="1405960" cy="352538"/>
          </a:xfrm>
          <a:prstGeom prst="roundRect">
            <a:avLst/>
          </a:prstGeom>
          <a:gradFill flip="none" rotWithShape="1">
            <a:gsLst>
              <a:gs pos="0">
                <a:srgbClr val="FFC000"/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Joint Energy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 Conference (with IUA) (12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87" name="Graphic 86" descr="Stadium with solid fill">
            <a:extLst>
              <a:ext uri="{FF2B5EF4-FFF2-40B4-BE49-F238E27FC236}">
                <a16:creationId xmlns:a16="http://schemas.microsoft.com/office/drawing/2014/main" id="{2882D7E7-4A62-90C2-C58A-B0F9D791AD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8197" y="5641503"/>
            <a:ext cx="337794" cy="337794"/>
          </a:xfrm>
          <a:prstGeom prst="rect">
            <a:avLst/>
          </a:prstGeom>
        </p:spPr>
      </p:pic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3C2E4BDA-3FE6-D790-DE70-9EC4AB67EF60}"/>
              </a:ext>
            </a:extLst>
          </p:cNvPr>
          <p:cNvSpPr/>
          <p:nvPr/>
        </p:nvSpPr>
        <p:spPr>
          <a:xfrm>
            <a:off x="6310222" y="4815711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EPCC Conference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(with LIIBA and IUA)</a:t>
            </a:r>
          </a:p>
        </p:txBody>
      </p:sp>
      <p:pic>
        <p:nvPicPr>
          <p:cNvPr id="89" name="Graphic 88" descr="Stadium with solid fill">
            <a:extLst>
              <a:ext uri="{FF2B5EF4-FFF2-40B4-BE49-F238E27FC236}">
                <a16:creationId xmlns:a16="http://schemas.microsoft.com/office/drawing/2014/main" id="{68C9879C-373E-D525-979D-C0FEADED26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2474" y="4647110"/>
            <a:ext cx="337794" cy="337794"/>
          </a:xfrm>
          <a:prstGeom prst="rect">
            <a:avLst/>
          </a:prstGeom>
        </p:spPr>
      </p:pic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B2279D70-BEAA-5E18-3A5E-F257361B35F7}"/>
              </a:ext>
            </a:extLst>
          </p:cNvPr>
          <p:cNvSpPr/>
          <p:nvPr/>
        </p:nvSpPr>
        <p:spPr>
          <a:xfrm>
            <a:off x="4433227" y="1023988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Cyber Claims Forum</a:t>
            </a:r>
          </a:p>
        </p:txBody>
      </p:sp>
      <p:pic>
        <p:nvPicPr>
          <p:cNvPr id="91" name="Graphic 90" descr="Megaphone with solid fill">
            <a:extLst>
              <a:ext uri="{FF2B5EF4-FFF2-40B4-BE49-F238E27FC236}">
                <a16:creationId xmlns:a16="http://schemas.microsoft.com/office/drawing/2014/main" id="{C2A931D7-B4EB-3908-E940-AC9949514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8994" y="890007"/>
            <a:ext cx="272636" cy="272636"/>
          </a:xfrm>
          <a:prstGeom prst="rect">
            <a:avLst/>
          </a:prstGeom>
        </p:spPr>
      </p:pic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9C79AA5C-C88C-3592-87F9-33C94DB70C1C}"/>
              </a:ext>
            </a:extLst>
          </p:cNvPr>
          <p:cNvSpPr/>
          <p:nvPr/>
        </p:nvSpPr>
        <p:spPr>
          <a:xfrm>
            <a:off x="6303103" y="6181130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Joint Renewables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DEB03C36-0C1C-1121-2D2B-D70116D97B04}"/>
              </a:ext>
            </a:extLst>
          </p:cNvPr>
          <p:cNvSpPr/>
          <p:nvPr/>
        </p:nvSpPr>
        <p:spPr>
          <a:xfrm>
            <a:off x="10091813" y="2032876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EPCC Mock Mediation</a:t>
            </a:r>
          </a:p>
        </p:txBody>
      </p:sp>
      <p:pic>
        <p:nvPicPr>
          <p:cNvPr id="95" name="Graphic 94" descr="Graduation cap with solid fill">
            <a:extLst>
              <a:ext uri="{FF2B5EF4-FFF2-40B4-BE49-F238E27FC236}">
                <a16:creationId xmlns:a16="http://schemas.microsoft.com/office/drawing/2014/main" id="{FE5327AB-171E-4219-514F-3A06C8A3ED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18738" y="1939327"/>
            <a:ext cx="272636" cy="272636"/>
          </a:xfrm>
          <a:prstGeom prst="rect">
            <a:avLst/>
          </a:prstGeom>
        </p:spPr>
      </p:pic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7232894F-E35A-8624-7208-96DF2B97A2F7}"/>
              </a:ext>
            </a:extLst>
          </p:cNvPr>
          <p:cNvSpPr/>
          <p:nvPr/>
        </p:nvSpPr>
        <p:spPr>
          <a:xfrm>
            <a:off x="6310222" y="513778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General Liability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Annual Symposium</a:t>
            </a:r>
          </a:p>
        </p:txBody>
      </p:sp>
      <p:pic>
        <p:nvPicPr>
          <p:cNvPr id="97" name="Graphic 96" descr="Stadium with solid fill">
            <a:extLst>
              <a:ext uri="{FF2B5EF4-FFF2-40B4-BE49-F238E27FC236}">
                <a16:creationId xmlns:a16="http://schemas.microsoft.com/office/drawing/2014/main" id="{69B00720-89D1-8BE1-D659-07F25BDBD7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2474" y="4959577"/>
            <a:ext cx="337794" cy="337794"/>
          </a:xfrm>
          <a:prstGeom prst="rect">
            <a:avLst/>
          </a:prstGeom>
        </p:spPr>
      </p:pic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222A26F0-7D2B-6ABA-6033-7692725E5DFF}"/>
              </a:ext>
            </a:extLst>
          </p:cNvPr>
          <p:cNvSpPr/>
          <p:nvPr/>
        </p:nvSpPr>
        <p:spPr>
          <a:xfrm>
            <a:off x="6310222" y="5448437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PV&amp;T and Pol Risk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Annual Symposium</a:t>
            </a:r>
          </a:p>
        </p:txBody>
      </p:sp>
      <p:pic>
        <p:nvPicPr>
          <p:cNvPr id="101" name="Graphic 100" descr="Stadium with solid fill">
            <a:extLst>
              <a:ext uri="{FF2B5EF4-FFF2-40B4-BE49-F238E27FC236}">
                <a16:creationId xmlns:a16="http://schemas.microsoft.com/office/drawing/2014/main" id="{11A370B3-E6F5-8753-C66C-E3A074BD20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2474" y="5338005"/>
            <a:ext cx="337794" cy="337794"/>
          </a:xfrm>
          <a:prstGeom prst="rect">
            <a:avLst/>
          </a:prstGeom>
        </p:spPr>
      </p:pic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249BD62E-A289-CFCA-390C-38E342DEE66C}"/>
              </a:ext>
            </a:extLst>
          </p:cNvPr>
          <p:cNvSpPr/>
          <p:nvPr/>
        </p:nvSpPr>
        <p:spPr>
          <a:xfrm>
            <a:off x="2596688" y="1037428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FinPro Conference</a:t>
            </a:r>
          </a:p>
        </p:txBody>
      </p:sp>
      <p:pic>
        <p:nvPicPr>
          <p:cNvPr id="103" name="Graphic 102" descr="Stadium with solid fill">
            <a:extLst>
              <a:ext uri="{FF2B5EF4-FFF2-40B4-BE49-F238E27FC236}">
                <a16:creationId xmlns:a16="http://schemas.microsoft.com/office/drawing/2014/main" id="{1BAA6476-243A-4CE6-ED30-556896FE4E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4185" y="868827"/>
            <a:ext cx="337794" cy="33779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177585-ECEA-BDF5-FF7E-74C74691DA7C}"/>
              </a:ext>
            </a:extLst>
          </p:cNvPr>
          <p:cNvSpPr/>
          <p:nvPr/>
        </p:nvSpPr>
        <p:spPr>
          <a:xfrm>
            <a:off x="8233299" y="2279855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EPCC Quiz Night (27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A016C8-560C-87FE-45AE-C3C82D5C256B}"/>
              </a:ext>
            </a:extLst>
          </p:cNvPr>
          <p:cNvSpPr/>
          <p:nvPr/>
        </p:nvSpPr>
        <p:spPr>
          <a:xfrm>
            <a:off x="4414009" y="1752516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MA Forum</a:t>
            </a:r>
          </a:p>
        </p:txBody>
      </p:sp>
      <p:pic>
        <p:nvPicPr>
          <p:cNvPr id="11" name="Graphic 10" descr="Megaphone with solid fill">
            <a:extLst>
              <a:ext uri="{FF2B5EF4-FFF2-40B4-BE49-F238E27FC236}">
                <a16:creationId xmlns:a16="http://schemas.microsoft.com/office/drawing/2014/main" id="{1F0AA49E-A372-89E4-0CE9-D73D07A3B4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29776" y="1618535"/>
            <a:ext cx="272636" cy="272636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461A416-3842-DCD1-B46D-425B400E34B9}"/>
              </a:ext>
            </a:extLst>
          </p:cNvPr>
          <p:cNvSpPr/>
          <p:nvPr/>
        </p:nvSpPr>
        <p:spPr>
          <a:xfrm>
            <a:off x="10091813" y="2380649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MA Forum</a:t>
            </a:r>
          </a:p>
        </p:txBody>
      </p:sp>
      <p:pic>
        <p:nvPicPr>
          <p:cNvPr id="13" name="Graphic 12" descr="Megaphone with solid fill">
            <a:extLst>
              <a:ext uri="{FF2B5EF4-FFF2-40B4-BE49-F238E27FC236}">
                <a16:creationId xmlns:a16="http://schemas.microsoft.com/office/drawing/2014/main" id="{4B86E24C-027D-EB04-3D24-2898572EF7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07580" y="2246668"/>
            <a:ext cx="272636" cy="272636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27BFF9B-6EFF-F60D-9CD6-07E6C30A5BBB}"/>
              </a:ext>
            </a:extLst>
          </p:cNvPr>
          <p:cNvSpPr/>
          <p:nvPr/>
        </p:nvSpPr>
        <p:spPr>
          <a:xfrm>
            <a:off x="10092822" y="4169667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MA Forum</a:t>
            </a:r>
          </a:p>
        </p:txBody>
      </p:sp>
      <p:pic>
        <p:nvPicPr>
          <p:cNvPr id="18" name="Graphic 17" descr="Megaphone with solid fill">
            <a:extLst>
              <a:ext uri="{FF2B5EF4-FFF2-40B4-BE49-F238E27FC236}">
                <a16:creationId xmlns:a16="http://schemas.microsoft.com/office/drawing/2014/main" id="{2F89782D-B3F9-428E-9B51-9A52540521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08589" y="4035686"/>
            <a:ext cx="272636" cy="272636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9628201-522C-B8F8-A2CB-CCCEC4193E66}"/>
              </a:ext>
            </a:extLst>
          </p:cNvPr>
          <p:cNvSpPr/>
          <p:nvPr/>
        </p:nvSpPr>
        <p:spPr>
          <a:xfrm>
            <a:off x="717436" y="4526836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DCA Forum</a:t>
            </a:r>
          </a:p>
        </p:txBody>
      </p:sp>
      <p:pic>
        <p:nvPicPr>
          <p:cNvPr id="37" name="Graphic 36" descr="Megaphone with solid fill">
            <a:extLst>
              <a:ext uri="{FF2B5EF4-FFF2-40B4-BE49-F238E27FC236}">
                <a16:creationId xmlns:a16="http://schemas.microsoft.com/office/drawing/2014/main" id="{48D5104F-820D-4451-FB7B-26B5E4E19F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33203" y="4392855"/>
            <a:ext cx="272636" cy="272636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23FC6B9-FB79-4EC9-6355-393F15F8EAC2}"/>
              </a:ext>
            </a:extLst>
          </p:cNvPr>
          <p:cNvSpPr/>
          <p:nvPr/>
        </p:nvSpPr>
        <p:spPr>
          <a:xfrm>
            <a:off x="10052528" y="7403967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DCA Forum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BB6E880-A9AE-ABEA-ADF9-D47D58F80D5D}"/>
              </a:ext>
            </a:extLst>
          </p:cNvPr>
          <p:cNvSpPr/>
          <p:nvPr/>
        </p:nvSpPr>
        <p:spPr>
          <a:xfrm>
            <a:off x="10097876" y="4545849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DCA Forum</a:t>
            </a:r>
          </a:p>
        </p:txBody>
      </p:sp>
      <p:pic>
        <p:nvPicPr>
          <p:cNvPr id="41" name="Graphic 40" descr="Megaphone with solid fill">
            <a:extLst>
              <a:ext uri="{FF2B5EF4-FFF2-40B4-BE49-F238E27FC236}">
                <a16:creationId xmlns:a16="http://schemas.microsoft.com/office/drawing/2014/main" id="{F87D7A38-9534-3108-FFB8-8604E41E9B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3643" y="4411868"/>
            <a:ext cx="272636" cy="272636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DF17822-6160-BC93-7110-047EC481B49D}"/>
              </a:ext>
            </a:extLst>
          </p:cNvPr>
          <p:cNvSpPr/>
          <p:nvPr/>
        </p:nvSpPr>
        <p:spPr>
          <a:xfrm>
            <a:off x="6296426" y="3430270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TIN DA Strategy Day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DB92264-B226-8507-A141-8350CF2DE51A}"/>
              </a:ext>
            </a:extLst>
          </p:cNvPr>
          <p:cNvSpPr/>
          <p:nvPr/>
        </p:nvSpPr>
        <p:spPr>
          <a:xfrm>
            <a:off x="4447023" y="6526734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IUMI Rotterdam (Marine) (20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-23</a:t>
            </a:r>
            <a:r>
              <a:rPr lang="en-GB" sz="800" b="1" baseline="30000">
                <a:solidFill>
                  <a:schemeClr val="tx1"/>
                </a:solidFill>
              </a:rPr>
              <a:t>rd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93" name="Graphic 92" descr="Stadium with solid fill">
            <a:extLst>
              <a:ext uri="{FF2B5EF4-FFF2-40B4-BE49-F238E27FC236}">
                <a16:creationId xmlns:a16="http://schemas.microsoft.com/office/drawing/2014/main" id="{A2A2E592-9CE1-6C39-5FEC-B14A228EEC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47285" y="6075831"/>
            <a:ext cx="337794" cy="337794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C265082-35B9-79E7-6E6D-C65EAC2CC9E1}"/>
              </a:ext>
            </a:extLst>
          </p:cNvPr>
          <p:cNvSpPr/>
          <p:nvPr/>
        </p:nvSpPr>
        <p:spPr>
          <a:xfrm>
            <a:off x="4421910" y="4166383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MA Forum</a:t>
            </a:r>
          </a:p>
        </p:txBody>
      </p:sp>
      <p:pic>
        <p:nvPicPr>
          <p:cNvPr id="60" name="Graphic 59" descr="Megaphone with solid fill">
            <a:extLst>
              <a:ext uri="{FF2B5EF4-FFF2-40B4-BE49-F238E27FC236}">
                <a16:creationId xmlns:a16="http://schemas.microsoft.com/office/drawing/2014/main" id="{DE7C309D-7725-0E69-E44A-99B7318163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8046" y="4024552"/>
            <a:ext cx="272636" cy="272636"/>
          </a:xfrm>
          <a:prstGeom prst="rect">
            <a:avLst/>
          </a:prstGeom>
        </p:spPr>
      </p:pic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B456E60-0627-8D88-BC84-BCF10FB931AB}"/>
              </a:ext>
            </a:extLst>
          </p:cNvPr>
          <p:cNvSpPr/>
          <p:nvPr/>
        </p:nvSpPr>
        <p:spPr>
          <a:xfrm>
            <a:off x="4421910" y="4498927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DACMG – DCA Forum</a:t>
            </a:r>
          </a:p>
        </p:txBody>
      </p:sp>
      <p:pic>
        <p:nvPicPr>
          <p:cNvPr id="62" name="Graphic 61" descr="Megaphone with solid fill">
            <a:extLst>
              <a:ext uri="{FF2B5EF4-FFF2-40B4-BE49-F238E27FC236}">
                <a16:creationId xmlns:a16="http://schemas.microsoft.com/office/drawing/2014/main" id="{9E41D293-3999-D045-9A46-B643292A09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68046" y="4439019"/>
            <a:ext cx="272636" cy="272636"/>
          </a:xfrm>
          <a:prstGeom prst="rect">
            <a:avLst/>
          </a:prstGeom>
        </p:spPr>
      </p:pic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D0C6D9F7-AB4C-22A2-CF66-6046F459E336}"/>
              </a:ext>
            </a:extLst>
          </p:cNvPr>
          <p:cNvSpPr/>
          <p:nvPr/>
        </p:nvSpPr>
        <p:spPr>
          <a:xfrm>
            <a:off x="4411494" y="4828772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Fine Art &amp; Specie Academy (7-23)</a:t>
            </a:r>
          </a:p>
        </p:txBody>
      </p:sp>
      <p:pic>
        <p:nvPicPr>
          <p:cNvPr id="65" name="Graphic 64" descr="Graduation cap with solid fill">
            <a:extLst>
              <a:ext uri="{FF2B5EF4-FFF2-40B4-BE49-F238E27FC236}">
                <a16:creationId xmlns:a16="http://schemas.microsoft.com/office/drawing/2014/main" id="{4872934A-E10D-C429-4B04-770FC0FD35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9914" y="4718520"/>
            <a:ext cx="272636" cy="272636"/>
          </a:xfrm>
          <a:prstGeom prst="rect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92569D3-243A-1AAD-AB05-6A66D4085A23}"/>
              </a:ext>
            </a:extLst>
          </p:cNvPr>
          <p:cNvSpPr/>
          <p:nvPr/>
        </p:nvSpPr>
        <p:spPr>
          <a:xfrm>
            <a:off x="4447023" y="6182381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IACP (USA) (26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-30</a:t>
            </a:r>
            <a:r>
              <a:rPr lang="en-GB" sz="800" b="1" baseline="30000">
                <a:solidFill>
                  <a:schemeClr val="tx1"/>
                </a:solidFill>
              </a:rPr>
              <a:t>th</a:t>
            </a:r>
            <a:r>
              <a:rPr lang="en-GB" sz="800" b="1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F3E0958-8CAC-B650-A417-1766C7AA3484}"/>
              </a:ext>
            </a:extLst>
          </p:cNvPr>
          <p:cNvSpPr/>
          <p:nvPr/>
        </p:nvSpPr>
        <p:spPr>
          <a:xfrm>
            <a:off x="8220942" y="3075791"/>
            <a:ext cx="1405960" cy="261610"/>
          </a:xfrm>
          <a:prstGeom prst="roundRect">
            <a:avLst/>
          </a:prstGeom>
          <a:gradFill flip="none" rotWithShape="1">
            <a:gsLst>
              <a:gs pos="0">
                <a:srgbClr val="FFC000"/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Joint Fine Art &amp;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Specie Seminar (with IUA)</a:t>
            </a:r>
          </a:p>
        </p:txBody>
      </p:sp>
      <p:pic>
        <p:nvPicPr>
          <p:cNvPr id="16" name="Graphic 15" descr="Stadium with solid fill">
            <a:extLst>
              <a:ext uri="{FF2B5EF4-FFF2-40B4-BE49-F238E27FC236}">
                <a16:creationId xmlns:a16="http://schemas.microsoft.com/office/drawing/2014/main" id="{3A0A7631-5FEC-88E8-623A-9881AF2D4B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70796" y="2866683"/>
            <a:ext cx="337794" cy="337794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7251017-6DAE-58C5-B8B6-F8A2A43E370C}"/>
              </a:ext>
            </a:extLst>
          </p:cNvPr>
          <p:cNvSpPr/>
          <p:nvPr/>
        </p:nvSpPr>
        <p:spPr>
          <a:xfrm>
            <a:off x="8233299" y="2620789"/>
            <a:ext cx="1405960" cy="26161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>
                <a:solidFill>
                  <a:schemeClr val="tx1"/>
                </a:solidFill>
              </a:rPr>
              <a:t>JRECG - ORE Catapult trip </a:t>
            </a:r>
          </a:p>
          <a:p>
            <a:pPr algn="ctr"/>
            <a:r>
              <a:rPr lang="en-GB" sz="800" b="1">
                <a:solidFill>
                  <a:schemeClr val="tx1"/>
                </a:solidFill>
              </a:rPr>
              <a:t>(11-12 May)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005C676-4EAC-38FB-D44F-16BE33A510E6}"/>
              </a:ext>
            </a:extLst>
          </p:cNvPr>
          <p:cNvSpPr/>
          <p:nvPr/>
        </p:nvSpPr>
        <p:spPr>
          <a:xfrm>
            <a:off x="4407900" y="5146507"/>
            <a:ext cx="1413148" cy="2687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800" b="1">
                <a:solidFill>
                  <a:schemeClr val="tx1"/>
                </a:solidFill>
              </a:rPr>
              <a:t>Experiences from Ground Zero, </a:t>
            </a:r>
            <a:r>
              <a:rPr lang="en-GB" sz="700" b="1">
                <a:solidFill>
                  <a:schemeClr val="tx1"/>
                </a:solidFill>
              </a:rPr>
              <a:t>9/11 conversation (9th)</a:t>
            </a:r>
            <a:endParaRPr lang="en-US" sz="700">
              <a:solidFill>
                <a:schemeClr val="tx1"/>
              </a:solidFill>
            </a:endParaRPr>
          </a:p>
        </p:txBody>
      </p:sp>
      <p:pic>
        <p:nvPicPr>
          <p:cNvPr id="53" name="Graphic 52" descr="Stadium with solid fill">
            <a:extLst>
              <a:ext uri="{FF2B5EF4-FFF2-40B4-BE49-F238E27FC236}">
                <a16:creationId xmlns:a16="http://schemas.microsoft.com/office/drawing/2014/main" id="{1B585D09-2BA8-94AE-F491-580954082C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5467" y="5062431"/>
            <a:ext cx="337794" cy="33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08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9cc1a6-e6c0-482f-9b7f-672dada319e5">
      <Terms xmlns="http://schemas.microsoft.com/office/infopath/2007/PartnerControls"/>
    </lcf76f155ced4ddcb4097134ff3c332f>
    <TaxCatchAll xmlns="df1a03cf-b34f-4175-b3d8-0105299cc7f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A0F2F033D37243916F9356D7DCEE31" ma:contentTypeVersion="17" ma:contentTypeDescription="Create a new document." ma:contentTypeScope="" ma:versionID="1c06b3a214b495a07c2fc63a77aa9295">
  <xsd:schema xmlns:xsd="http://www.w3.org/2001/XMLSchema" xmlns:xs="http://www.w3.org/2001/XMLSchema" xmlns:p="http://schemas.microsoft.com/office/2006/metadata/properties" xmlns:ns2="649cc1a6-e6c0-482f-9b7f-672dada319e5" xmlns:ns3="df1a03cf-b34f-4175-b3d8-0105299cc7fb" targetNamespace="http://schemas.microsoft.com/office/2006/metadata/properties" ma:root="true" ma:fieldsID="d99f8c5fc8dea489bc9459a6175aedc1" ns2:_="" ns3:_="">
    <xsd:import namespace="649cc1a6-e6c0-482f-9b7f-672dada319e5"/>
    <xsd:import namespace="df1a03cf-b34f-4175-b3d8-0105299cc7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9cc1a6-e6c0-482f-9b7f-672dada319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34c0415-38fe-4f3a-8d47-4801c8d49f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1a03cf-b34f-4175-b3d8-0105299cc7f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1bcd36b-49ed-4976-9562-a606f65c6df3}" ma:internalName="TaxCatchAll" ma:showField="CatchAllData" ma:web="df1a03cf-b34f-4175-b3d8-0105299cc7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92578B-643B-4F1F-B9F8-C1B2DF8AF8F7}">
  <ds:schemaRefs>
    <ds:schemaRef ds:uri="649cc1a6-e6c0-482f-9b7f-672dada319e5"/>
    <ds:schemaRef ds:uri="df1a03cf-b34f-4175-b3d8-0105299cc7fb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AEC490A0-7D10-4813-AA70-2694C9B7D452}">
  <ds:schemaRefs>
    <ds:schemaRef ds:uri="649cc1a6-e6c0-482f-9b7f-672dada319e5"/>
    <ds:schemaRef ds:uri="df1a03cf-b34f-4175-b3d8-0105299cc7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1EDCE07-6499-470E-BF03-96289F29F0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 Rolf</dc:creator>
  <cp:revision>1</cp:revision>
  <dcterms:created xsi:type="dcterms:W3CDTF">2025-10-21T14:48:45Z</dcterms:created>
  <dcterms:modified xsi:type="dcterms:W3CDTF">2026-05-13T16:34:35Z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0x0101005DA0F2F033D37243916F9356D7DCEE31</vt:lpwstr>
  </property>
  <property fmtid="{D5CDD505-2E9C-101B-9397-08002B2CF9AE}" pid="3" name="MediaServiceImageTags">
    <vt:lpwstr/>
  </property>
</Properties>
</file>